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2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3.xml"/>
  <Override ContentType="application/vnd.openxmlformats-officedocument.theme+xml" PartName="/ppt/theme/theme11.xml"/>
  <Override ContentType="application/vnd.openxmlformats-officedocument.theme+xml" PartName="/ppt/theme/theme5.xml"/>
  <Override ContentType="application/vnd.openxmlformats-officedocument.theme+xml" PartName="/ppt/theme/theme9.xml"/>
  <Override ContentType="application/vnd.openxmlformats-officedocument.theme+xml" PartName="/ppt/theme/theme13.xml"/>
  <Override ContentType="application/vnd.openxmlformats-officedocument.theme+xml" PartName="/ppt/theme/theme7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8.xml"/>
  <Override ContentType="application/vnd.openxmlformats-officedocument.theme+xml" PartName="/ppt/theme/theme10.xml"/>
  <Override ContentType="application/vnd.openxmlformats-officedocument.theme+xml" PartName="/ppt/theme/theme1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3" r:id="rId3"/>
    <p:sldMasterId id="2147483664" r:id="rId4"/>
    <p:sldMasterId id="2147483665" r:id="rId5"/>
    <p:sldMasterId id="2147483666" r:id="rId6"/>
    <p:sldMasterId id="2147483667" r:id="rId7"/>
    <p:sldMasterId id="2147483668" r:id="rId8"/>
    <p:sldMasterId id="2147483669" r:id="rId9"/>
    <p:sldMasterId id="2147483670" r:id="rId10"/>
    <p:sldMasterId id="2147483671" r:id="rId11"/>
    <p:sldMasterId id="2147483672" r:id="rId12"/>
    <p:sldMasterId id="2147483673" r:id="rId13"/>
    <p:sldMasterId id="2147483674" r:id="rId14"/>
  </p:sldMasterIdLst>
  <p:notesMasterIdLst>
    <p:notesMasterId r:id="rId15"/>
  </p:notes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</p:sldIdLst>
  <p:sldSz cy="6858000" cx="9144000"/>
  <p:notesSz cx="6858000" cy="9144000"/>
  <p:embeddedFontLst>
    <p:embeddedFont>
      <p:font typeface="Garamond"/>
      <p:regular r:id="rId42"/>
      <p:bold r:id="rId43"/>
      <p:italic r:id="rId44"/>
      <p:boldItalic r:id="rId45"/>
    </p:embeddedFont>
    <p:embeddedFont>
      <p:font typeface="Arimo"/>
      <p:regular r:id="rId46"/>
      <p:bold r:id="rId47"/>
      <p:italic r:id="rId48"/>
      <p:boldItalic r:id="rId49"/>
    </p:embeddedFont>
    <p:embeddedFont>
      <p:font typeface="Tahoma"/>
      <p:regular r:id="rId50"/>
      <p:bold r:id="rId51"/>
    </p:embeddedFont>
    <p:embeddedFont>
      <p:font typeface="Arial Black"/>
      <p:regular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25.xml"/><Relationship Id="rId42" Type="http://schemas.openxmlformats.org/officeDocument/2006/relationships/font" Target="fonts/Garamond-regular.fntdata"/><Relationship Id="rId41" Type="http://schemas.openxmlformats.org/officeDocument/2006/relationships/slide" Target="slides/slide26.xml"/><Relationship Id="rId44" Type="http://schemas.openxmlformats.org/officeDocument/2006/relationships/font" Target="fonts/Garamond-italic.fntdata"/><Relationship Id="rId43" Type="http://schemas.openxmlformats.org/officeDocument/2006/relationships/font" Target="fonts/Garamond-bold.fntdata"/><Relationship Id="rId46" Type="http://schemas.openxmlformats.org/officeDocument/2006/relationships/font" Target="fonts/Arimo-regular.fntdata"/><Relationship Id="rId45" Type="http://schemas.openxmlformats.org/officeDocument/2006/relationships/font" Target="fonts/Garamond-boldItalic.fntdata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Master" Target="slideMasters/slideMaster7.xml"/><Relationship Id="rId48" Type="http://schemas.openxmlformats.org/officeDocument/2006/relationships/font" Target="fonts/Arimo-italic.fntdata"/><Relationship Id="rId47" Type="http://schemas.openxmlformats.org/officeDocument/2006/relationships/font" Target="fonts/Arimo-bold.fntdata"/><Relationship Id="rId49" Type="http://schemas.openxmlformats.org/officeDocument/2006/relationships/font" Target="fonts/Arimo-boldItalic.fntdata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31" Type="http://schemas.openxmlformats.org/officeDocument/2006/relationships/slide" Target="slides/slide16.xml"/><Relationship Id="rId30" Type="http://schemas.openxmlformats.org/officeDocument/2006/relationships/slide" Target="slides/slide15.xml"/><Relationship Id="rId33" Type="http://schemas.openxmlformats.org/officeDocument/2006/relationships/slide" Target="slides/slide18.xml"/><Relationship Id="rId32" Type="http://schemas.openxmlformats.org/officeDocument/2006/relationships/slide" Target="slides/slide17.xml"/><Relationship Id="rId35" Type="http://schemas.openxmlformats.org/officeDocument/2006/relationships/slide" Target="slides/slide20.xml"/><Relationship Id="rId34" Type="http://schemas.openxmlformats.org/officeDocument/2006/relationships/slide" Target="slides/slide19.xml"/><Relationship Id="rId37" Type="http://schemas.openxmlformats.org/officeDocument/2006/relationships/slide" Target="slides/slide22.xml"/><Relationship Id="rId36" Type="http://schemas.openxmlformats.org/officeDocument/2006/relationships/slide" Target="slides/slide21.xml"/><Relationship Id="rId39" Type="http://schemas.openxmlformats.org/officeDocument/2006/relationships/slide" Target="slides/slide24.xml"/><Relationship Id="rId38" Type="http://schemas.openxmlformats.org/officeDocument/2006/relationships/slide" Target="slides/slide23.xml"/><Relationship Id="rId20" Type="http://schemas.openxmlformats.org/officeDocument/2006/relationships/slide" Target="slides/slide5.xml"/><Relationship Id="rId22" Type="http://schemas.openxmlformats.org/officeDocument/2006/relationships/slide" Target="slides/slide7.xml"/><Relationship Id="rId21" Type="http://schemas.openxmlformats.org/officeDocument/2006/relationships/slide" Target="slides/slide6.xml"/><Relationship Id="rId24" Type="http://schemas.openxmlformats.org/officeDocument/2006/relationships/slide" Target="slides/slide9.xml"/><Relationship Id="rId23" Type="http://schemas.openxmlformats.org/officeDocument/2006/relationships/slide" Target="slides/slide8.xml"/><Relationship Id="rId26" Type="http://schemas.openxmlformats.org/officeDocument/2006/relationships/slide" Target="slides/slide11.xml"/><Relationship Id="rId25" Type="http://schemas.openxmlformats.org/officeDocument/2006/relationships/slide" Target="slides/slide10.xml"/><Relationship Id="rId28" Type="http://schemas.openxmlformats.org/officeDocument/2006/relationships/slide" Target="slides/slide13.xml"/><Relationship Id="rId27" Type="http://schemas.openxmlformats.org/officeDocument/2006/relationships/slide" Target="slides/slide12.xml"/><Relationship Id="rId29" Type="http://schemas.openxmlformats.org/officeDocument/2006/relationships/slide" Target="slides/slide14.xml"/><Relationship Id="rId51" Type="http://schemas.openxmlformats.org/officeDocument/2006/relationships/font" Target="fonts/Tahoma-bold.fntdata"/><Relationship Id="rId50" Type="http://schemas.openxmlformats.org/officeDocument/2006/relationships/font" Target="fonts/Tahoma-regular.fntdata"/><Relationship Id="rId52" Type="http://schemas.openxmlformats.org/officeDocument/2006/relationships/font" Target="fonts/ArialBlack-regular.fntdata"/><Relationship Id="rId11" Type="http://schemas.openxmlformats.org/officeDocument/2006/relationships/slideMaster" Target="slideMasters/slideMaster9.xml"/><Relationship Id="rId10" Type="http://schemas.openxmlformats.org/officeDocument/2006/relationships/slideMaster" Target="slideMasters/slideMaster8.xml"/><Relationship Id="rId13" Type="http://schemas.openxmlformats.org/officeDocument/2006/relationships/slideMaster" Target="slideMasters/slideMaster11.xml"/><Relationship Id="rId12" Type="http://schemas.openxmlformats.org/officeDocument/2006/relationships/slideMaster" Target="slideMasters/slideMaster10.xml"/><Relationship Id="rId15" Type="http://schemas.openxmlformats.org/officeDocument/2006/relationships/notesMaster" Target="notesMasters/notesMaster1.xml"/><Relationship Id="rId14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16" Type="http://schemas.openxmlformats.org/officeDocument/2006/relationships/slide" Target="slides/slide1.xml"/><Relationship Id="rId19" Type="http://schemas.openxmlformats.org/officeDocument/2006/relationships/slide" Target="slides/slide4.xml"/><Relationship Id="rId1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2" name="Google Shape;692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8" name="Google Shape;698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4" name="Google Shape;704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0" name="Google Shape;710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6" name="Google Shape;716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2" name="Google Shape;722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8" name="Google Shape;728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3" name="Google Shape;733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8" name="Google Shape;738;p4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5" name="Google Shape;745;p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2" name="Google Shape;752;p5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9" name="Google Shape;759;p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7" name="Google Shape;767;p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7" name="Google Shape;617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3" name="Google Shape;633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solidFill>
          <a:schemeClr val="l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8"/>
          <p:cNvSpPr txBox="1"/>
          <p:nvPr>
            <p:ph type="title"/>
          </p:nvPr>
        </p:nvSpPr>
        <p:spPr>
          <a:xfrm>
            <a:off x="1447800" y="838200"/>
            <a:ext cx="6324600" cy="1066800"/>
          </a:xfrm>
          <a:prstGeom prst="rect">
            <a:avLst/>
          </a:prstGeom>
          <a:solidFill>
            <a:schemeClr val="hlink"/>
          </a:solidFill>
          <a:ln cap="rnd" cmpd="sng" w="5715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2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2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2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2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2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2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2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2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232" name="Google Shape;232;p18"/>
          <p:cNvSpPr txBox="1"/>
          <p:nvPr>
            <p:ph idx="1" type="body"/>
          </p:nvPr>
        </p:nvSpPr>
        <p:spPr>
          <a:xfrm>
            <a:off x="457200" y="25146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Char char="●"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Char char="●"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Char char="●"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Char char="●"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233" name="Google Shape;233;p18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4" name="Google Shape;234;p18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18"/>
          <p:cNvSpPr txBox="1"/>
          <p:nvPr>
            <p:ph idx="10" type="dt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bg>
      <p:bgPr>
        <a:solidFill>
          <a:schemeClr val="lt1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0"/>
          <p:cNvSpPr txBox="1"/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290" name="Google Shape;290;p20"/>
          <p:cNvSpPr txBox="1"/>
          <p:nvPr>
            <p:ph idx="1" type="body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291" name="Google Shape;291;p20"/>
          <p:cNvSpPr txBox="1"/>
          <p:nvPr>
            <p:ph idx="10" type="dt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2" name="Google Shape;292;p20"/>
          <p:cNvSpPr txBox="1"/>
          <p:nvPr>
            <p:ph idx="11" type="ftr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3" name="Google Shape;293;p20"/>
          <p:cNvSpPr txBox="1"/>
          <p:nvPr>
            <p:ph idx="12" type="sldNum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1pPr>
            <a:lvl2pPr indent="0" lvl="1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2pPr>
            <a:lvl3pPr indent="0" lvl="2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3pPr>
            <a:lvl4pPr indent="0" lvl="3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4pPr>
            <a:lvl5pPr indent="0" lvl="4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5pPr>
            <a:lvl6pPr indent="0" lvl="5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0" lvl="6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0" lvl="7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0" lvl="8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solidFill>
          <a:schemeClr val="lt1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1"/>
          <p:cNvSpPr txBox="1"/>
          <p:nvPr>
            <p:ph type="title"/>
          </p:nvPr>
        </p:nvSpPr>
        <p:spPr>
          <a:xfrm>
            <a:off x="457200" y="3048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296" name="Google Shape;296;p21"/>
          <p:cNvSpPr txBox="1"/>
          <p:nvPr>
            <p:ph idx="1" type="body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297" name="Google Shape;297;p21"/>
          <p:cNvSpPr txBox="1"/>
          <p:nvPr>
            <p:ph idx="10" type="dt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8" name="Google Shape;298;p21"/>
          <p:cNvSpPr txBox="1"/>
          <p:nvPr>
            <p:ph idx="11" type="ftr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9" name="Google Shape;299;p21"/>
          <p:cNvSpPr txBox="1"/>
          <p:nvPr>
            <p:ph idx="12" type="sldNum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1pPr>
            <a:lvl2pPr indent="0" lvl="1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2pPr>
            <a:lvl3pPr indent="0" lvl="2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3pPr>
            <a:lvl4pPr indent="0" lvl="3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4pPr>
            <a:lvl5pPr indent="0" lvl="4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5pPr>
            <a:lvl6pPr indent="0" lvl="5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0" lvl="6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0" lvl="7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0" lvl="8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solidFill>
          <a:schemeClr val="lt1"/>
        </a:solidFill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23"/>
          <p:cNvSpPr txBox="1"/>
          <p:nvPr>
            <p:ph type="title"/>
          </p:nvPr>
        </p:nvSpPr>
        <p:spPr>
          <a:xfrm>
            <a:off x="1447800" y="609600"/>
            <a:ext cx="6172200" cy="865187"/>
          </a:xfrm>
          <a:prstGeom prst="rect">
            <a:avLst/>
          </a:prstGeom>
          <a:solidFill>
            <a:schemeClr val="hlink"/>
          </a:solidFill>
          <a:ln cap="rnd" cmpd="sng" w="57150">
            <a:solidFill>
              <a:srgbClr val="00302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3" name="Google Shape;373;p23"/>
          <p:cNvSpPr txBox="1"/>
          <p:nvPr>
            <p:ph idx="1" type="body"/>
          </p:nvPr>
        </p:nvSpPr>
        <p:spPr>
          <a:xfrm>
            <a:off x="381000" y="1981200"/>
            <a:ext cx="7543800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4" name="Google Shape;374;p2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5" name="Google Shape;375;p2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6" name="Google Shape;376;p2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solidFill>
          <a:schemeClr val="lt1"/>
        </a:solidFill>
      </p:bgPr>
    </p:bg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25"/>
          <p:cNvSpPr txBox="1"/>
          <p:nvPr>
            <p:ph type="title"/>
          </p:nvPr>
        </p:nvSpPr>
        <p:spPr>
          <a:xfrm>
            <a:off x="2514600" y="381000"/>
            <a:ext cx="5410200" cy="12985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indent="-8890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indent="-8890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indent="-8890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indent="-8890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indent="-8890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indent="-8890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indent="-8890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520" name="Google Shape;520;p25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Black"/>
              <a:buChar char="–"/>
              <a:defRPr sz="2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Black"/>
              <a:buChar char="–"/>
              <a:defRPr sz="2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Black"/>
              <a:buChar char="–"/>
              <a:defRPr sz="2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Black"/>
              <a:buChar char="–"/>
              <a:defRPr sz="2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521" name="Google Shape;521;p25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2" name="Google Shape;522;p25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3" name="Google Shape;523;p25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5400000" scaled="0"/>
        </a:gradFill>
      </p:bgPr>
    </p:bg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27"/>
          <p:cNvSpPr txBox="1"/>
          <p:nvPr>
            <p:ph type="title"/>
          </p:nvPr>
        </p:nvSpPr>
        <p:spPr>
          <a:xfrm>
            <a:off x="1219200" y="609600"/>
            <a:ext cx="6705600" cy="793750"/>
          </a:xfrm>
          <a:prstGeom prst="rect">
            <a:avLst/>
          </a:prstGeom>
          <a:solidFill>
            <a:schemeClr val="folHlink"/>
          </a:solidFill>
          <a:ln cap="rnd" cmpd="sng" w="57150">
            <a:solidFill>
              <a:srgbClr val="00302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7" name="Google Shape;597;p27"/>
          <p:cNvSpPr txBox="1"/>
          <p:nvPr>
            <p:ph idx="1" type="body"/>
          </p:nvPr>
        </p:nvSpPr>
        <p:spPr>
          <a:xfrm>
            <a:off x="457200" y="1905000"/>
            <a:ext cx="44958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8" name="Google Shape;598;p27"/>
          <p:cNvSpPr txBox="1"/>
          <p:nvPr>
            <p:ph idx="10" type="dt"/>
          </p:nvPr>
        </p:nvSpPr>
        <p:spPr>
          <a:xfrm>
            <a:off x="455612" y="624205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9" name="Google Shape;599;p27"/>
          <p:cNvSpPr txBox="1"/>
          <p:nvPr>
            <p:ph idx="11" type="ftr"/>
          </p:nvPr>
        </p:nvSpPr>
        <p:spPr>
          <a:xfrm>
            <a:off x="3124200" y="6242050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0" name="Google Shape;600;p27"/>
          <p:cNvSpPr txBox="1"/>
          <p:nvPr>
            <p:ph idx="12" type="sldNum"/>
          </p:nvPr>
        </p:nvSpPr>
        <p:spPr>
          <a:xfrm>
            <a:off x="6553200" y="624205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showMasterSp="0" type="title">
  <p:cSld name="TITLE">
    <p:bg>
      <p:bgPr>
        <a:gradFill>
          <a:gsLst>
            <a:gs pos="0">
              <a:schemeClr val="lt1"/>
            </a:gs>
            <a:gs pos="100000">
              <a:schemeClr val="accent2"/>
            </a:gs>
          </a:gsLst>
          <a:lin ang="5400000" scaled="0"/>
        </a:gra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oogle Shape;33;p4"/>
          <p:cNvGrpSpPr/>
          <p:nvPr/>
        </p:nvGrpSpPr>
        <p:grpSpPr>
          <a:xfrm>
            <a:off x="319087" y="1752600"/>
            <a:ext cx="8824913" cy="5129212"/>
            <a:chOff x="319087" y="1752600"/>
            <a:chExt cx="8824913" cy="5129212"/>
          </a:xfrm>
        </p:grpSpPr>
        <p:sp>
          <p:nvSpPr>
            <p:cNvPr id="34" name="Google Shape;34;p4"/>
            <p:cNvSpPr/>
            <p:nvPr/>
          </p:nvSpPr>
          <p:spPr>
            <a:xfrm>
              <a:off x="333375" y="1752600"/>
              <a:ext cx="8810625" cy="5105400"/>
            </a:xfrm>
            <a:custGeom>
              <a:rect b="b" l="l" r="r" t="t"/>
              <a:pathLst>
                <a:path extrusionOk="0" h="3216" w="5550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lt2">
                <a:alpha val="39607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838200" y="3810000"/>
              <a:ext cx="8305800" cy="3048000"/>
            </a:xfrm>
            <a:custGeom>
              <a:rect b="b" l="l" r="r" t="t"/>
              <a:pathLst>
                <a:path extrusionOk="0" h="2182" w="4897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>
                <a:alpha val="29803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319087" y="3773487"/>
              <a:ext cx="5484812" cy="46037"/>
            </a:xfrm>
            <a:custGeom>
              <a:rect b="b" l="l" r="r" t="t"/>
              <a:pathLst>
                <a:path extrusionOk="0" h="149" w="5387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66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838200" y="1752600"/>
              <a:ext cx="7769225" cy="46037"/>
            </a:xfrm>
            <a:custGeom>
              <a:rect b="b" l="l" r="r" t="t"/>
              <a:pathLst>
                <a:path extrusionOk="0" h="149" w="5387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66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319087" y="3773487"/>
              <a:ext cx="47625" cy="3108325"/>
            </a:xfrm>
            <a:custGeom>
              <a:rect b="b" l="l" r="r" t="t"/>
              <a:pathLst>
                <a:path extrusionOk="0" h="1416" w="30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66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838200" y="1752600"/>
              <a:ext cx="46037" cy="5119687"/>
            </a:xfrm>
            <a:custGeom>
              <a:rect b="b" l="l" r="r" t="t"/>
              <a:pathLst>
                <a:path extrusionOk="0" h="2161" w="29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66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0" name="Google Shape;40;p4"/>
          <p:cNvSpPr txBox="1"/>
          <p:nvPr>
            <p:ph type="ctrTitle"/>
          </p:nvPr>
        </p:nvSpPr>
        <p:spPr>
          <a:xfrm>
            <a:off x="990600" y="1905000"/>
            <a:ext cx="7772400" cy="17367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indent="-8890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indent="-8890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indent="-8890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indent="-8890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indent="-8890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indent="-8890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indent="-8890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41" name="Google Shape;41;p4"/>
          <p:cNvSpPr txBox="1"/>
          <p:nvPr>
            <p:ph idx="1" type="subTitle"/>
          </p:nvPr>
        </p:nvSpPr>
        <p:spPr>
          <a:xfrm>
            <a:off x="990600" y="3962400"/>
            <a:ext cx="6781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1905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90500" lvl="6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90500" lvl="7" marL="4800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90500" lvl="8" marL="6629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4"/>
          <p:cNvSpPr txBox="1"/>
          <p:nvPr>
            <p:ph idx="10" type="dt"/>
          </p:nvPr>
        </p:nvSpPr>
        <p:spPr>
          <a:xfrm>
            <a:off x="9906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4"/>
          <p:cNvSpPr txBox="1"/>
          <p:nvPr>
            <p:ph idx="11" type="ftr"/>
          </p:nvPr>
        </p:nvSpPr>
        <p:spPr>
          <a:xfrm>
            <a:off x="3468687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4"/>
          <p:cNvSpPr txBox="1"/>
          <p:nvPr>
            <p:ph idx="12" type="sldNum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gradFill>
          <a:gsLst>
            <a:gs pos="0">
              <a:schemeClr val="lt1"/>
            </a:gs>
            <a:gs pos="100000">
              <a:schemeClr val="accent2"/>
            </a:gs>
          </a:gsLst>
          <a:lin ang="5400000" scaled="0"/>
        </a:gra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"/>
          <p:cNvSpPr txBox="1"/>
          <p:nvPr>
            <p:ph type="title"/>
          </p:nvPr>
        </p:nvSpPr>
        <p:spPr>
          <a:xfrm>
            <a:off x="1673225" y="228600"/>
            <a:ext cx="7470775" cy="1431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indent="-8890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indent="-8890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indent="-8890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indent="-8890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indent="-8890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indent="-8890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indent="-8890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sz="44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47" name="Google Shape;47;p5"/>
          <p:cNvSpPr txBox="1"/>
          <p:nvPr>
            <p:ph idx="1" type="body"/>
          </p:nvPr>
        </p:nvSpPr>
        <p:spPr>
          <a:xfrm>
            <a:off x="304800" y="2590800"/>
            <a:ext cx="7772400" cy="26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Google Shape;48;p5"/>
          <p:cNvSpPr txBox="1"/>
          <p:nvPr>
            <p:ph idx="10" type="dt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5"/>
          <p:cNvSpPr txBox="1"/>
          <p:nvPr>
            <p:ph idx="11" type="ftr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Google Shape;50;p5"/>
          <p:cNvSpPr txBox="1"/>
          <p:nvPr>
            <p:ph idx="12" type="sldNum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"/>
          <p:cNvSpPr txBox="1"/>
          <p:nvPr>
            <p:ph type="title"/>
          </p:nvPr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Google Shape;79;p7"/>
          <p:cNvSpPr txBox="1"/>
          <p:nvPr>
            <p:ph idx="1" type="body"/>
          </p:nvPr>
        </p:nvSpPr>
        <p:spPr>
          <a:xfrm>
            <a:off x="457200" y="21336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7"/>
          <p:cNvSpPr txBox="1"/>
          <p:nvPr>
            <p:ph idx="10" type="dt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1" name="Google Shape;81;p7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2" name="Google Shape;82;p7"/>
          <p:cNvSpPr txBox="1"/>
          <p:nvPr>
            <p:ph idx="12" type="sldNum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showMasterSp="0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"/>
          <p:cNvSpPr txBox="1"/>
          <p:nvPr>
            <p:ph type="ctrTitle"/>
          </p:nvPr>
        </p:nvSpPr>
        <p:spPr>
          <a:xfrm>
            <a:off x="685800" y="1997075"/>
            <a:ext cx="7772400" cy="1431925"/>
          </a:xfrm>
          <a:prstGeom prst="rect">
            <a:avLst/>
          </a:prstGeom>
          <a:noFill/>
          <a:ln>
            <a:noFill/>
          </a:ln>
        </p:spPr>
        <p:txBody>
          <a:bodyPr anchorCtr="1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8890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8890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8890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8890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8890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8890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8890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1" name="Google Shape;91;p9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2159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15900" lvl="6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15900" lvl="7" marL="4800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15900" lvl="8" marL="6629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2" name="Google Shape;92;p9"/>
          <p:cNvSpPr/>
          <p:nvPr/>
        </p:nvSpPr>
        <p:spPr>
          <a:xfrm>
            <a:off x="285750" y="2803525"/>
            <a:ext cx="1587" cy="3035300"/>
          </a:xfrm>
          <a:prstGeom prst="rect">
            <a:avLst/>
          </a:prstGeom>
          <a:solidFill>
            <a:srgbClr val="6BBA2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4" name="Google Shape;94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  <p:sp>
        <p:nvSpPr>
          <p:cNvPr id="95" name="Google Shape;95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0"/>
          <p:cNvSpPr txBox="1"/>
          <p:nvPr>
            <p:ph type="title"/>
          </p:nvPr>
        </p:nvSpPr>
        <p:spPr>
          <a:xfrm>
            <a:off x="457200" y="292100"/>
            <a:ext cx="8229600" cy="1384300"/>
          </a:xfrm>
          <a:prstGeom prst="rect">
            <a:avLst/>
          </a:prstGeom>
          <a:solidFill>
            <a:schemeClr val="hlink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8890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8890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8890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8890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8890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8890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8890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8" name="Google Shape;98;p10"/>
          <p:cNvSpPr txBox="1"/>
          <p:nvPr>
            <p:ph idx="1" type="body"/>
          </p:nvPr>
        </p:nvSpPr>
        <p:spPr>
          <a:xfrm>
            <a:off x="533400" y="20574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9" name="Google Shape;99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0" name="Google Shape;100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1" name="Google Shape;101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solidFill>
          <a:schemeClr val="lt1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2"/>
          <p:cNvSpPr txBox="1"/>
          <p:nvPr>
            <p:ph type="title"/>
          </p:nvPr>
        </p:nvSpPr>
        <p:spPr>
          <a:xfrm>
            <a:off x="1066800" y="533400"/>
            <a:ext cx="7391400" cy="838200"/>
          </a:xfrm>
          <a:prstGeom prst="rect">
            <a:avLst/>
          </a:prstGeom>
          <a:solidFill>
            <a:schemeClr val="accent1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19" name="Google Shape;119;p12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Garamond"/>
              <a:buChar char="■"/>
              <a:defRPr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Garamond"/>
              <a:buChar char="■"/>
              <a:defRPr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Garamond"/>
              <a:buChar char="■"/>
              <a:defRPr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Garamond"/>
              <a:buChar char="■"/>
              <a:defRPr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20" name="Google Shape;120;p12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1" name="Google Shape;121;p12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</p:txBody>
      </p:sp>
      <p:sp>
        <p:nvSpPr>
          <p:cNvPr id="122" name="Google Shape;122;p12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4"/>
          <p:cNvSpPr txBox="1"/>
          <p:nvPr>
            <p:ph type="title"/>
          </p:nvPr>
        </p:nvSpPr>
        <p:spPr>
          <a:xfrm>
            <a:off x="457200" y="655637"/>
            <a:ext cx="8001000" cy="1020762"/>
          </a:xfrm>
          <a:prstGeom prst="rect">
            <a:avLst/>
          </a:prstGeom>
          <a:solidFill>
            <a:srgbClr val="00302F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sz="4400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46" name="Google Shape;146;p14"/>
          <p:cNvSpPr txBox="1"/>
          <p:nvPr>
            <p:ph idx="1" type="body"/>
          </p:nvPr>
        </p:nvSpPr>
        <p:spPr>
          <a:xfrm>
            <a:off x="381000" y="2362200"/>
            <a:ext cx="8382000" cy="3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Garamond"/>
              <a:buChar char="•"/>
              <a:defRPr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Garamond"/>
              <a:buChar char="•"/>
              <a:defRPr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Garamond"/>
              <a:buChar char="•"/>
              <a:defRPr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Garamond"/>
              <a:buChar char="•"/>
              <a:defRPr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47" name="Google Shape;147;p14"/>
          <p:cNvSpPr txBox="1"/>
          <p:nvPr>
            <p:ph idx="10" type="dt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8" name="Google Shape;148;p14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9" name="Google Shape;149;p14"/>
          <p:cNvSpPr txBox="1"/>
          <p:nvPr>
            <p:ph idx="12" type="sldNum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1pPr>
            <a:lvl2pPr indent="0" lvl="1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2pPr>
            <a:lvl3pPr indent="0" lvl="2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3pPr>
            <a:lvl4pPr indent="0" lvl="3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4pPr>
            <a:lvl5pPr indent="0" lvl="4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5pPr>
            <a:lvl6pPr indent="0" lvl="5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6pPr>
            <a:lvl7pPr indent="0" lvl="6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7pPr>
            <a:lvl8pPr indent="0" lvl="7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8pPr>
            <a:lvl9pPr indent="0" lvl="8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13500000" scaled="0"/>
        </a:gra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6"/>
          <p:cNvSpPr txBox="1"/>
          <p:nvPr>
            <p:ph type="title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  <a:solidFill>
            <a:srgbClr val="FFFF00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8" name="Google Shape;198;p16"/>
          <p:cNvSpPr txBox="1"/>
          <p:nvPr>
            <p:ph idx="1" type="body"/>
          </p:nvPr>
        </p:nvSpPr>
        <p:spPr>
          <a:xfrm>
            <a:off x="457200" y="2438400"/>
            <a:ext cx="8229600" cy="25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9" name="Google Shape;199;p16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0" name="Google Shape;200;p16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1" name="Google Shape;201;p16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4.xml"/></Relationships>
</file>

<file path=ppt/slideMasters/_rels/slideMaster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theme" Target="../theme/theme13.xml"/></Relationships>
</file>

<file path=ppt/slideMasters/_rels/slideMaster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theme" Target="../theme/theme7.xml"/></Relationships>
</file>

<file path=ppt/slideMasters/_rels/slideMaster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theme" Target="../theme/theme10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theme" Target="../theme/theme1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theme" Target="../theme/theme2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12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theme" Target="../theme/theme8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theme" Target="../theme/theme3.xml"/></Relationships>
</file>

<file path=ppt/slideMasters/_rels/slideMaster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theme" Target="../theme/theme6.xml"/></Relationships>
</file>

<file path=ppt/slideMasters/_rels/slideMaster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theme" Target="../theme/theme5.xml"/></Relationships>
</file>

<file path=ppt/slideMasters/_rels/slideMaster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2"/>
          <p:cNvSpPr/>
          <p:nvPr/>
        </p:nvSpPr>
        <p:spPr>
          <a:xfrm>
            <a:off x="6627812" y="6429375"/>
            <a:ext cx="285750" cy="209550"/>
          </a:xfrm>
          <a:custGeom>
            <a:rect b="b" l="l" r="r" t="t"/>
            <a:pathLst>
              <a:path extrusionOk="0" h="132" w="179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81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02" name="Google Shape;302;p22"/>
          <p:cNvGrpSpPr/>
          <p:nvPr/>
        </p:nvGrpSpPr>
        <p:grpSpPr>
          <a:xfrm>
            <a:off x="3175" y="4267200"/>
            <a:ext cx="9140825" cy="2590800"/>
            <a:chOff x="3175" y="4267200"/>
            <a:chExt cx="9140825" cy="2590800"/>
          </a:xfrm>
        </p:grpSpPr>
        <p:sp>
          <p:nvSpPr>
            <p:cNvPr id="303" name="Google Shape;303;p22"/>
            <p:cNvSpPr/>
            <p:nvPr/>
          </p:nvSpPr>
          <p:spPr>
            <a:xfrm>
              <a:off x="3175" y="4267200"/>
              <a:ext cx="9140825" cy="2590800"/>
            </a:xfrm>
            <a:custGeom>
              <a:rect b="b" l="l" r="r" t="t"/>
              <a:pathLst>
                <a:path extrusionOk="0" h="4316" w="5740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04" name="Google Shape;304;p22"/>
            <p:cNvGrpSpPr/>
            <p:nvPr/>
          </p:nvGrpSpPr>
          <p:grpSpPr>
            <a:xfrm>
              <a:off x="5600700" y="5897562"/>
              <a:ext cx="1257300" cy="827088"/>
              <a:chOff x="5599112" y="5897562"/>
              <a:chExt cx="1257300" cy="827088"/>
            </a:xfrm>
          </p:grpSpPr>
          <p:sp>
            <p:nvSpPr>
              <p:cNvPr id="305" name="Google Shape;305;p22"/>
              <p:cNvSpPr/>
              <p:nvPr/>
            </p:nvSpPr>
            <p:spPr>
              <a:xfrm>
                <a:off x="5851525" y="6048375"/>
                <a:ext cx="844550" cy="51911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" name="Google Shape;306;p22"/>
              <p:cNvSpPr/>
              <p:nvPr/>
            </p:nvSpPr>
            <p:spPr>
              <a:xfrm>
                <a:off x="5915025" y="6096000"/>
                <a:ext cx="717550" cy="43656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" name="Google Shape;307;p22"/>
              <p:cNvSpPr/>
              <p:nvPr/>
            </p:nvSpPr>
            <p:spPr>
              <a:xfrm>
                <a:off x="6003925" y="6146800"/>
                <a:ext cx="546100" cy="32861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" name="Google Shape;308;p22"/>
              <p:cNvSpPr/>
              <p:nvPr/>
            </p:nvSpPr>
            <p:spPr>
              <a:xfrm>
                <a:off x="6067425" y="6184900"/>
                <a:ext cx="415925" cy="25241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" name="Google Shape;309;p22"/>
              <p:cNvSpPr/>
              <p:nvPr/>
            </p:nvSpPr>
            <p:spPr>
              <a:xfrm>
                <a:off x="6121400" y="6226175"/>
                <a:ext cx="304800" cy="16986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" name="Google Shape;310;p22"/>
              <p:cNvSpPr/>
              <p:nvPr/>
            </p:nvSpPr>
            <p:spPr>
              <a:xfrm>
                <a:off x="5675312" y="5897562"/>
                <a:ext cx="608012" cy="255587"/>
              </a:xfrm>
              <a:custGeom>
                <a:rect b="b" l="l" r="r" t="t"/>
                <a:pathLst>
                  <a:path extrusionOk="0" h="161" w="382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" name="Google Shape;311;p22"/>
              <p:cNvSpPr/>
              <p:nvPr/>
            </p:nvSpPr>
            <p:spPr>
              <a:xfrm>
                <a:off x="5865812" y="6619875"/>
                <a:ext cx="704850" cy="104775"/>
              </a:xfrm>
              <a:custGeom>
                <a:rect b="b" l="l" r="r" t="t"/>
                <a:pathLst>
                  <a:path extrusionOk="0" h="66" w="443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81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" name="Google Shape;312;p22"/>
              <p:cNvSpPr/>
              <p:nvPr/>
            </p:nvSpPr>
            <p:spPr>
              <a:xfrm>
                <a:off x="5599112" y="6200775"/>
                <a:ext cx="141287" cy="342900"/>
              </a:xfrm>
              <a:custGeom>
                <a:rect b="b" l="l" r="r" t="t"/>
                <a:pathLst>
                  <a:path extrusionOk="0" h="216" w="89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" name="Google Shape;313;p22"/>
              <p:cNvSpPr/>
              <p:nvPr/>
            </p:nvSpPr>
            <p:spPr>
              <a:xfrm>
                <a:off x="5665787" y="5945187"/>
                <a:ext cx="1190625" cy="731837"/>
              </a:xfrm>
              <a:custGeom>
                <a:rect b="b" l="l" r="r" t="t"/>
                <a:pathLst>
                  <a:path extrusionOk="0" h="461" w="747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" name="Google Shape;314;p22"/>
              <p:cNvSpPr/>
              <p:nvPr/>
            </p:nvSpPr>
            <p:spPr>
              <a:xfrm>
                <a:off x="6408737" y="5907087"/>
                <a:ext cx="152400" cy="47625"/>
              </a:xfrm>
              <a:custGeom>
                <a:rect b="b" l="l" r="r" t="t"/>
                <a:pathLst>
                  <a:path extrusionOk="0" h="30" w="96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" name="Google Shape;315;p22"/>
              <p:cNvSpPr/>
              <p:nvPr/>
            </p:nvSpPr>
            <p:spPr>
              <a:xfrm>
                <a:off x="6207125" y="6267450"/>
                <a:ext cx="133350" cy="8413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16" name="Google Shape;316;p22"/>
            <p:cNvGrpSpPr/>
            <p:nvPr/>
          </p:nvGrpSpPr>
          <p:grpSpPr>
            <a:xfrm>
              <a:off x="2819400" y="5764212"/>
              <a:ext cx="2581275" cy="1084263"/>
              <a:chOff x="2819400" y="5764212"/>
              <a:chExt cx="2581275" cy="1084263"/>
            </a:xfrm>
          </p:grpSpPr>
          <p:sp>
            <p:nvSpPr>
              <p:cNvPr id="317" name="Google Shape;317;p22"/>
              <p:cNvSpPr/>
              <p:nvPr/>
            </p:nvSpPr>
            <p:spPr>
              <a:xfrm>
                <a:off x="3600450" y="6245225"/>
                <a:ext cx="1012825" cy="59848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35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" name="Google Shape;318;p22"/>
              <p:cNvSpPr/>
              <p:nvPr/>
            </p:nvSpPr>
            <p:spPr>
              <a:xfrm>
                <a:off x="3673475" y="6283325"/>
                <a:ext cx="862012" cy="527050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35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9" name="Google Shape;319;p22"/>
              <p:cNvSpPr/>
              <p:nvPr/>
            </p:nvSpPr>
            <p:spPr>
              <a:xfrm>
                <a:off x="3716337" y="6316662"/>
                <a:ext cx="795337" cy="47466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35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0" name="Google Shape;320;p22"/>
              <p:cNvSpPr/>
              <p:nvPr/>
            </p:nvSpPr>
            <p:spPr>
              <a:xfrm>
                <a:off x="3759200" y="6345237"/>
                <a:ext cx="704850" cy="409575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1" name="Google Shape;321;p22"/>
              <p:cNvSpPr/>
              <p:nvPr/>
            </p:nvSpPr>
            <p:spPr>
              <a:xfrm>
                <a:off x="3786187" y="6357937"/>
                <a:ext cx="655637" cy="381000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2" name="Google Shape;322;p22"/>
              <p:cNvSpPr/>
              <p:nvPr/>
            </p:nvSpPr>
            <p:spPr>
              <a:xfrm>
                <a:off x="3868737" y="6391275"/>
                <a:ext cx="485775" cy="304800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3" name="Google Shape;323;p22"/>
              <p:cNvSpPr/>
              <p:nvPr/>
            </p:nvSpPr>
            <p:spPr>
              <a:xfrm>
                <a:off x="3930650" y="6438900"/>
                <a:ext cx="360362" cy="21431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35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4" name="Google Shape;324;p22"/>
              <p:cNvSpPr/>
              <p:nvPr/>
            </p:nvSpPr>
            <p:spPr>
              <a:xfrm>
                <a:off x="4035425" y="6503987"/>
                <a:ext cx="142875" cy="95250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5" name="Google Shape;325;p22"/>
              <p:cNvSpPr/>
              <p:nvPr/>
            </p:nvSpPr>
            <p:spPr>
              <a:xfrm>
                <a:off x="4103687" y="6067425"/>
                <a:ext cx="712787" cy="295275"/>
              </a:xfrm>
              <a:custGeom>
                <a:rect b="b" l="l" r="r" t="t"/>
                <a:pathLst>
                  <a:path extrusionOk="0" h="186" w="448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6" name="Google Shape;326;p22"/>
              <p:cNvSpPr/>
              <p:nvPr/>
            </p:nvSpPr>
            <p:spPr>
              <a:xfrm>
                <a:off x="3400425" y="6115050"/>
                <a:ext cx="1416050" cy="733425"/>
              </a:xfrm>
              <a:custGeom>
                <a:rect b="b" l="l" r="r" t="t"/>
                <a:pathLst>
                  <a:path extrusionOk="0" h="462" w="890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35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7" name="Google Shape;327;p22"/>
              <p:cNvSpPr/>
              <p:nvPr/>
            </p:nvSpPr>
            <p:spPr>
              <a:xfrm>
                <a:off x="3305175" y="6076950"/>
                <a:ext cx="646112" cy="771525"/>
              </a:xfrm>
              <a:custGeom>
                <a:rect b="b" l="l" r="r" t="t"/>
                <a:pathLst>
                  <a:path extrusionOk="0" h="486" w="40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" name="Google Shape;328;p22"/>
              <p:cNvSpPr/>
              <p:nvPr/>
            </p:nvSpPr>
            <p:spPr>
              <a:xfrm>
                <a:off x="4741862" y="6419850"/>
                <a:ext cx="171450" cy="400050"/>
              </a:xfrm>
              <a:custGeom>
                <a:rect b="b" l="l" r="r" t="t"/>
                <a:pathLst>
                  <a:path extrusionOk="0" h="252" w="107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" name="Google Shape;329;p22"/>
              <p:cNvSpPr/>
              <p:nvPr/>
            </p:nvSpPr>
            <p:spPr>
              <a:xfrm>
                <a:off x="3282950" y="5849937"/>
                <a:ext cx="1325562" cy="238125"/>
              </a:xfrm>
              <a:custGeom>
                <a:rect b="b" l="l" r="r" t="t"/>
                <a:pathLst>
                  <a:path extrusionOk="0" h="150" w="835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0" name="Google Shape;330;p22"/>
              <p:cNvSpPr/>
              <p:nvPr/>
            </p:nvSpPr>
            <p:spPr>
              <a:xfrm>
                <a:off x="2963862" y="6116637"/>
                <a:ext cx="271462" cy="731837"/>
              </a:xfrm>
              <a:custGeom>
                <a:rect b="b" l="l" r="r" t="t"/>
                <a:pathLst>
                  <a:path extrusionOk="0" h="461" w="17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1" name="Google Shape;331;p22"/>
              <p:cNvSpPr/>
              <p:nvPr/>
            </p:nvSpPr>
            <p:spPr>
              <a:xfrm>
                <a:off x="4684712" y="5954712"/>
                <a:ext cx="571500" cy="893762"/>
              </a:xfrm>
              <a:custGeom>
                <a:rect b="b" l="l" r="r" t="t"/>
                <a:pathLst>
                  <a:path extrusionOk="0" h="563" w="360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2" name="Google Shape;332;p22"/>
              <p:cNvSpPr/>
              <p:nvPr/>
            </p:nvSpPr>
            <p:spPr>
              <a:xfrm>
                <a:off x="3679825" y="5764212"/>
                <a:ext cx="1711325" cy="674687"/>
              </a:xfrm>
              <a:custGeom>
                <a:rect b="b" l="l" r="r" t="t"/>
                <a:pathLst>
                  <a:path extrusionOk="0" h="425" w="1078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3" name="Google Shape;333;p22"/>
              <p:cNvSpPr/>
              <p:nvPr/>
            </p:nvSpPr>
            <p:spPr>
              <a:xfrm>
                <a:off x="5245100" y="6477000"/>
                <a:ext cx="155575" cy="371475"/>
              </a:xfrm>
              <a:custGeom>
                <a:rect b="b" l="l" r="r" t="t"/>
                <a:pathLst>
                  <a:path extrusionOk="0" h="234" w="98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4" name="Google Shape;334;p22"/>
              <p:cNvSpPr/>
              <p:nvPr/>
            </p:nvSpPr>
            <p:spPr>
              <a:xfrm>
                <a:off x="2819400" y="5830887"/>
                <a:ext cx="763587" cy="1017587"/>
              </a:xfrm>
              <a:custGeom>
                <a:rect b="b" l="l" r="r" t="t"/>
                <a:pathLst>
                  <a:path extrusionOk="0" h="641" w="48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35" name="Google Shape;335;p22"/>
            <p:cNvGrpSpPr/>
            <p:nvPr/>
          </p:nvGrpSpPr>
          <p:grpSpPr>
            <a:xfrm>
              <a:off x="6553200" y="5334000"/>
              <a:ext cx="2144712" cy="1303337"/>
              <a:chOff x="6553200" y="5334000"/>
              <a:chExt cx="2144712" cy="1303337"/>
            </a:xfrm>
          </p:grpSpPr>
          <p:sp>
            <p:nvSpPr>
              <p:cNvPr id="336" name="Google Shape;336;p22"/>
              <p:cNvSpPr/>
              <p:nvPr/>
            </p:nvSpPr>
            <p:spPr>
              <a:xfrm>
                <a:off x="6667500" y="5400675"/>
                <a:ext cx="1906587" cy="1160462"/>
              </a:xfrm>
              <a:custGeom>
                <a:rect b="b" l="l" r="r" t="t"/>
                <a:pathLst>
                  <a:path extrusionOk="0" h="731" w="120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7" name="Google Shape;337;p22"/>
              <p:cNvSpPr/>
              <p:nvPr/>
            </p:nvSpPr>
            <p:spPr>
              <a:xfrm>
                <a:off x="6553200" y="5343525"/>
                <a:ext cx="863600" cy="1169987"/>
              </a:xfrm>
              <a:custGeom>
                <a:rect b="b" l="l" r="r" t="t"/>
                <a:pathLst>
                  <a:path extrusionOk="0" h="737" w="544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8" name="Google Shape;338;p22"/>
              <p:cNvSpPr/>
              <p:nvPr/>
            </p:nvSpPr>
            <p:spPr>
              <a:xfrm>
                <a:off x="7607300" y="5334000"/>
                <a:ext cx="966787" cy="400050"/>
              </a:xfrm>
              <a:custGeom>
                <a:rect b="b" l="l" r="r" t="t"/>
                <a:pathLst>
                  <a:path extrusionOk="0" h="252" w="609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9" name="Google Shape;339;p22"/>
              <p:cNvSpPr/>
              <p:nvPr/>
            </p:nvSpPr>
            <p:spPr>
              <a:xfrm>
                <a:off x="8328025" y="6361112"/>
                <a:ext cx="114300" cy="85725"/>
              </a:xfrm>
              <a:custGeom>
                <a:rect b="b" l="l" r="r" t="t"/>
                <a:pathLst>
                  <a:path extrusionOk="0" h="54" w="72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0" name="Google Shape;340;p22"/>
              <p:cNvSpPr/>
              <p:nvPr/>
            </p:nvSpPr>
            <p:spPr>
              <a:xfrm>
                <a:off x="7151687" y="6465887"/>
                <a:ext cx="1119187" cy="171450"/>
              </a:xfrm>
              <a:custGeom>
                <a:rect b="b" l="l" r="r" t="t"/>
                <a:pathLst>
                  <a:path extrusionOk="0" h="108" w="705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" name="Google Shape;341;p22"/>
              <p:cNvSpPr/>
              <p:nvPr/>
            </p:nvSpPr>
            <p:spPr>
              <a:xfrm>
                <a:off x="8470900" y="5800725"/>
                <a:ext cx="227012" cy="541337"/>
              </a:xfrm>
              <a:custGeom>
                <a:rect b="b" l="l" r="r" t="t"/>
                <a:pathLst>
                  <a:path extrusionOk="0" h="341" w="143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" name="Google Shape;342;p22"/>
              <p:cNvSpPr/>
              <p:nvPr/>
            </p:nvSpPr>
            <p:spPr>
              <a:xfrm>
                <a:off x="8034337" y="5753100"/>
                <a:ext cx="131762" cy="142875"/>
              </a:xfrm>
              <a:custGeom>
                <a:rect b="b" l="l" r="r" t="t"/>
                <a:pathLst>
                  <a:path extrusionOk="0" h="90" w="83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" name="Google Shape;343;p22"/>
              <p:cNvSpPr/>
              <p:nvPr/>
            </p:nvSpPr>
            <p:spPr>
              <a:xfrm>
                <a:off x="7056437" y="5638800"/>
                <a:ext cx="1138237" cy="684212"/>
              </a:xfrm>
              <a:custGeom>
                <a:rect b="b" l="l" r="r" t="t"/>
                <a:pathLst>
                  <a:path extrusionOk="0" h="431" w="717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" name="Google Shape;344;p22"/>
              <p:cNvSpPr/>
              <p:nvPr/>
            </p:nvSpPr>
            <p:spPr>
              <a:xfrm>
                <a:off x="6904037" y="5572125"/>
                <a:ext cx="1443037" cy="846137"/>
              </a:xfrm>
              <a:custGeom>
                <a:rect b="b" l="l" r="r" t="t"/>
                <a:pathLst>
                  <a:path extrusionOk="0" h="533" w="909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" name="Google Shape;345;p22"/>
              <p:cNvSpPr/>
              <p:nvPr/>
            </p:nvSpPr>
            <p:spPr>
              <a:xfrm>
                <a:off x="7245350" y="5543550"/>
                <a:ext cx="579437" cy="104775"/>
              </a:xfrm>
              <a:custGeom>
                <a:rect b="b" l="l" r="r" t="t"/>
                <a:pathLst>
                  <a:path extrusionOk="0" h="66" w="365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" name="Google Shape;346;p22"/>
              <p:cNvSpPr/>
              <p:nvPr/>
            </p:nvSpPr>
            <p:spPr>
              <a:xfrm>
                <a:off x="7085012" y="5648325"/>
                <a:ext cx="104775" cy="76200"/>
              </a:xfrm>
              <a:custGeom>
                <a:rect b="b" l="l" r="r" t="t"/>
                <a:pathLst>
                  <a:path extrusionOk="0" h="48" w="66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" name="Google Shape;347;p22"/>
              <p:cNvSpPr/>
              <p:nvPr/>
            </p:nvSpPr>
            <p:spPr>
              <a:xfrm>
                <a:off x="7216775" y="5727700"/>
                <a:ext cx="822325" cy="50641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" name="Google Shape;348;p22"/>
              <p:cNvSpPr/>
              <p:nvPr/>
            </p:nvSpPr>
            <p:spPr>
              <a:xfrm>
                <a:off x="7267575" y="5762625"/>
                <a:ext cx="708025" cy="43021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" name="Google Shape;349;p22"/>
              <p:cNvSpPr/>
              <p:nvPr/>
            </p:nvSpPr>
            <p:spPr>
              <a:xfrm>
                <a:off x="7318375" y="5794375"/>
                <a:ext cx="612775" cy="36988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" name="Google Shape;350;p22"/>
              <p:cNvSpPr/>
              <p:nvPr/>
            </p:nvSpPr>
            <p:spPr>
              <a:xfrm>
                <a:off x="7388225" y="5838825"/>
                <a:ext cx="473075" cy="28098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" name="Google Shape;351;p22"/>
              <p:cNvSpPr/>
              <p:nvPr/>
            </p:nvSpPr>
            <p:spPr>
              <a:xfrm>
                <a:off x="7445375" y="5870575"/>
                <a:ext cx="352425" cy="22066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" name="Google Shape;352;p22"/>
              <p:cNvSpPr/>
              <p:nvPr/>
            </p:nvSpPr>
            <p:spPr>
              <a:xfrm>
                <a:off x="7521575" y="5918200"/>
                <a:ext cx="200025" cy="12858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53" name="Google Shape;353;p22"/>
            <p:cNvGrpSpPr/>
            <p:nvPr/>
          </p:nvGrpSpPr>
          <p:grpSpPr>
            <a:xfrm>
              <a:off x="8382000" y="4800600"/>
              <a:ext cx="674687" cy="409575"/>
              <a:chOff x="8382000" y="4800600"/>
              <a:chExt cx="674687" cy="409575"/>
            </a:xfrm>
          </p:grpSpPr>
          <p:sp>
            <p:nvSpPr>
              <p:cNvPr id="354" name="Google Shape;354;p22"/>
              <p:cNvSpPr/>
              <p:nvPr/>
            </p:nvSpPr>
            <p:spPr>
              <a:xfrm>
                <a:off x="8382000" y="5057775"/>
                <a:ext cx="608012" cy="152400"/>
              </a:xfrm>
              <a:custGeom>
                <a:rect b="b" l="l" r="r" t="t"/>
                <a:pathLst>
                  <a:path extrusionOk="0" h="96" w="382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" name="Google Shape;355;p22"/>
              <p:cNvSpPr/>
              <p:nvPr/>
            </p:nvSpPr>
            <p:spPr>
              <a:xfrm>
                <a:off x="8437562" y="4800600"/>
                <a:ext cx="409575" cy="85725"/>
              </a:xfrm>
              <a:custGeom>
                <a:rect b="b" l="l" r="r" t="t"/>
                <a:pathLst>
                  <a:path extrusionOk="0" h="54" w="258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" name="Google Shape;356;p22"/>
              <p:cNvSpPr/>
              <p:nvPr/>
            </p:nvSpPr>
            <p:spPr>
              <a:xfrm>
                <a:off x="8961437" y="4867275"/>
                <a:ext cx="95250" cy="247650"/>
              </a:xfrm>
              <a:custGeom>
                <a:rect b="b" l="l" r="r" t="t"/>
                <a:pathLst>
                  <a:path extrusionOk="0" h="156" w="60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" name="Google Shape;357;p22"/>
              <p:cNvSpPr/>
              <p:nvPr/>
            </p:nvSpPr>
            <p:spPr>
              <a:xfrm>
                <a:off x="8532812" y="5153025"/>
                <a:ext cx="304800" cy="28575"/>
              </a:xfrm>
              <a:custGeom>
                <a:rect b="b" l="l" r="r" t="t"/>
                <a:pathLst>
                  <a:path extrusionOk="0" h="18" w="192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" name="Google Shape;358;p22"/>
              <p:cNvSpPr/>
              <p:nvPr/>
            </p:nvSpPr>
            <p:spPr>
              <a:xfrm>
                <a:off x="8420100" y="4829175"/>
                <a:ext cx="255587" cy="295275"/>
              </a:xfrm>
              <a:custGeom>
                <a:rect b="b" l="l" r="r" t="t"/>
                <a:pathLst>
                  <a:path extrusionOk="0" h="186" w="161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" name="Google Shape;359;p22"/>
              <p:cNvSpPr/>
              <p:nvPr/>
            </p:nvSpPr>
            <p:spPr>
              <a:xfrm>
                <a:off x="8713787" y="4829175"/>
                <a:ext cx="295275" cy="333375"/>
              </a:xfrm>
              <a:custGeom>
                <a:rect b="b" l="l" r="r" t="t"/>
                <a:pathLst>
                  <a:path extrusionOk="0" h="210" w="185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" name="Google Shape;360;p22"/>
              <p:cNvSpPr/>
              <p:nvPr/>
            </p:nvSpPr>
            <p:spPr>
              <a:xfrm>
                <a:off x="8485187" y="4854575"/>
                <a:ext cx="474662" cy="295275"/>
              </a:xfrm>
              <a:custGeom>
                <a:rect b="b" l="l" r="r" t="t"/>
                <a:pathLst>
                  <a:path extrusionOk="0" h="186" w="299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361" name="Google Shape;361;p22"/>
              <p:cNvGrpSpPr/>
              <p:nvPr/>
            </p:nvGrpSpPr>
            <p:grpSpPr>
              <a:xfrm>
                <a:off x="8542337" y="4897437"/>
                <a:ext cx="360362" cy="209550"/>
                <a:chOff x="8542337" y="4897437"/>
                <a:chExt cx="360362" cy="209550"/>
              </a:xfrm>
            </p:grpSpPr>
            <p:sp>
              <p:nvSpPr>
                <p:cNvPr id="362" name="Google Shape;362;p22"/>
                <p:cNvSpPr/>
                <p:nvPr/>
              </p:nvSpPr>
              <p:spPr>
                <a:xfrm>
                  <a:off x="8542337" y="4897437"/>
                  <a:ext cx="360362" cy="209550"/>
                </a:xfrm>
                <a:prstGeom prst="ellipse">
                  <a:avLst/>
                </a:prstGeom>
                <a:gradFill>
                  <a:gsLst>
                    <a:gs pos="0">
                      <a:schemeClr val="l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63" name="Google Shape;363;p22"/>
                <p:cNvSpPr/>
                <p:nvPr/>
              </p:nvSpPr>
              <p:spPr>
                <a:xfrm>
                  <a:off x="8577262" y="4919662"/>
                  <a:ext cx="288925" cy="161925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lt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64" name="Google Shape;364;p22"/>
                <p:cNvSpPr/>
                <p:nvPr/>
              </p:nvSpPr>
              <p:spPr>
                <a:xfrm>
                  <a:off x="8621712" y="4935537"/>
                  <a:ext cx="198437" cy="130175"/>
                </a:xfrm>
                <a:prstGeom prst="ellipse">
                  <a:avLst/>
                </a:prstGeom>
                <a:gradFill>
                  <a:gsLst>
                    <a:gs pos="0">
                      <a:schemeClr val="l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65" name="Google Shape;365;p22"/>
                <p:cNvSpPr/>
                <p:nvPr/>
              </p:nvSpPr>
              <p:spPr>
                <a:xfrm>
                  <a:off x="8664575" y="4960937"/>
                  <a:ext cx="115887" cy="74612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lt1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  <p:sp>
        <p:nvSpPr>
          <p:cNvPr id="366" name="Google Shape;366;p22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7" name="Google Shape;367;p22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8" name="Google Shape;368;p2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9" name="Google Shape;369;p2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0" name="Google Shape;370;p2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" name="Google Shape;378;p24"/>
          <p:cNvGrpSpPr/>
          <p:nvPr/>
        </p:nvGrpSpPr>
        <p:grpSpPr>
          <a:xfrm>
            <a:off x="6273579" y="-21354"/>
            <a:ext cx="2870420" cy="3275729"/>
            <a:chOff x="4908209" y="-25895"/>
            <a:chExt cx="3481728" cy="3972420"/>
          </a:xfrm>
        </p:grpSpPr>
        <p:grpSp>
          <p:nvGrpSpPr>
            <p:cNvPr id="379" name="Google Shape;379;p24"/>
            <p:cNvGrpSpPr/>
            <p:nvPr/>
          </p:nvGrpSpPr>
          <p:grpSpPr>
            <a:xfrm>
              <a:off x="6477000" y="3032125"/>
              <a:ext cx="1219200" cy="914400"/>
              <a:chOff x="0" y="0"/>
              <a:chExt cx="1219200" cy="914400"/>
            </a:xfrm>
          </p:grpSpPr>
          <p:sp>
            <p:nvSpPr>
              <p:cNvPr id="380" name="Google Shape;380;p24"/>
              <p:cNvSpPr/>
              <p:nvPr/>
            </p:nvSpPr>
            <p:spPr>
              <a:xfrm>
                <a:off x="0" y="0"/>
                <a:ext cx="1219200" cy="914400"/>
              </a:xfrm>
              <a:prstGeom prst="ellipse">
                <a:avLst/>
              </a:prstGeom>
              <a:gradFill>
                <a:gsLst>
                  <a:gs pos="0">
                    <a:schemeClr val="lt2"/>
                  </a:gs>
                  <a:gs pos="100000">
                    <a:schemeClr val="lt1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" name="Google Shape;381;p24"/>
              <p:cNvSpPr/>
              <p:nvPr/>
            </p:nvSpPr>
            <p:spPr>
              <a:xfrm>
                <a:off x="438150" y="400050"/>
                <a:ext cx="293687" cy="17145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lt2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2" name="Google Shape;382;p24"/>
            <p:cNvGrpSpPr/>
            <p:nvPr/>
          </p:nvGrpSpPr>
          <p:grpSpPr>
            <a:xfrm>
              <a:off x="6757987" y="1751012"/>
              <a:ext cx="1219200" cy="914400"/>
              <a:chOff x="0" y="0"/>
              <a:chExt cx="1219200" cy="914400"/>
            </a:xfrm>
          </p:grpSpPr>
          <p:sp>
            <p:nvSpPr>
              <p:cNvPr id="383" name="Google Shape;383;p24"/>
              <p:cNvSpPr/>
              <p:nvPr/>
            </p:nvSpPr>
            <p:spPr>
              <a:xfrm>
                <a:off x="0" y="0"/>
                <a:ext cx="1219200" cy="914400"/>
              </a:xfrm>
              <a:prstGeom prst="ellipse">
                <a:avLst/>
              </a:prstGeom>
              <a:gradFill>
                <a:gsLst>
                  <a:gs pos="0">
                    <a:schemeClr val="lt2"/>
                  </a:gs>
                  <a:gs pos="100000">
                    <a:schemeClr val="lt1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" name="Google Shape;384;p24"/>
              <p:cNvSpPr/>
              <p:nvPr/>
            </p:nvSpPr>
            <p:spPr>
              <a:xfrm>
                <a:off x="438150" y="400050"/>
                <a:ext cx="293687" cy="17145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lt2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5" name="Google Shape;385;p24"/>
            <p:cNvGrpSpPr/>
            <p:nvPr/>
          </p:nvGrpSpPr>
          <p:grpSpPr>
            <a:xfrm>
              <a:off x="4975225" y="0"/>
              <a:ext cx="1219200" cy="914400"/>
              <a:chOff x="0" y="0"/>
              <a:chExt cx="1219200" cy="914400"/>
            </a:xfrm>
          </p:grpSpPr>
          <p:sp>
            <p:nvSpPr>
              <p:cNvPr id="386" name="Google Shape;386;p24"/>
              <p:cNvSpPr/>
              <p:nvPr/>
            </p:nvSpPr>
            <p:spPr>
              <a:xfrm>
                <a:off x="0" y="0"/>
                <a:ext cx="1219200" cy="914400"/>
              </a:xfrm>
              <a:prstGeom prst="ellipse">
                <a:avLst/>
              </a:prstGeom>
              <a:gradFill>
                <a:gsLst>
                  <a:gs pos="0">
                    <a:schemeClr val="lt2"/>
                  </a:gs>
                  <a:gs pos="100000">
                    <a:schemeClr val="lt1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" name="Google Shape;387;p24"/>
              <p:cNvSpPr/>
              <p:nvPr/>
            </p:nvSpPr>
            <p:spPr>
              <a:xfrm>
                <a:off x="438150" y="400050"/>
                <a:ext cx="293687" cy="17145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lt2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8" name="Google Shape;388;p24"/>
            <p:cNvGrpSpPr/>
            <p:nvPr/>
          </p:nvGrpSpPr>
          <p:grpSpPr>
            <a:xfrm>
              <a:off x="4908209" y="-25895"/>
              <a:ext cx="3481728" cy="2752351"/>
              <a:chOff x="4908209" y="-25895"/>
              <a:chExt cx="3481728" cy="2752351"/>
            </a:xfrm>
          </p:grpSpPr>
          <p:grpSp>
            <p:nvGrpSpPr>
              <p:cNvPr id="389" name="Google Shape;389;p24"/>
              <p:cNvGrpSpPr/>
              <p:nvPr/>
            </p:nvGrpSpPr>
            <p:grpSpPr>
              <a:xfrm>
                <a:off x="5778500" y="488950"/>
                <a:ext cx="1817687" cy="1339850"/>
                <a:chOff x="2008187" y="1292225"/>
                <a:chExt cx="4633912" cy="3414712"/>
              </a:xfrm>
            </p:grpSpPr>
            <p:sp>
              <p:nvSpPr>
                <p:cNvPr id="390" name="Google Shape;390;p24"/>
                <p:cNvSpPr/>
                <p:nvPr/>
              </p:nvSpPr>
              <p:spPr>
                <a:xfrm>
                  <a:off x="2008187" y="1292225"/>
                  <a:ext cx="4633912" cy="3414712"/>
                </a:xfrm>
                <a:prstGeom prst="ellipse">
                  <a:avLst/>
                </a:prstGeom>
                <a:gradFill>
                  <a:gsLst>
                    <a:gs pos="0">
                      <a:schemeClr val="lt2"/>
                    </a:gs>
                    <a:gs pos="100000">
                      <a:schemeClr val="lt1"/>
                    </a:gs>
                  </a:gsLst>
                  <a:path path="circle">
                    <a:fillToRect b="50%" l="50%" r="50%" t="50%"/>
                  </a:path>
                  <a:tileRect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91" name="Google Shape;391;p24"/>
                <p:cNvSpPr/>
                <p:nvPr/>
              </p:nvSpPr>
              <p:spPr>
                <a:xfrm>
                  <a:off x="3778250" y="2541587"/>
                  <a:ext cx="919162" cy="644525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lt2"/>
                    </a:gs>
                  </a:gsLst>
                  <a:path path="circle">
                    <a:fillToRect b="50%" l="50%" r="50%" t="50%"/>
                  </a:path>
                  <a:tileRect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grpSp>
            <p:nvGrpSpPr>
              <p:cNvPr id="392" name="Google Shape;392;p24"/>
              <p:cNvGrpSpPr/>
              <p:nvPr/>
            </p:nvGrpSpPr>
            <p:grpSpPr>
              <a:xfrm>
                <a:off x="4908209" y="-25895"/>
                <a:ext cx="3478893" cy="2752351"/>
                <a:chOff x="4908209" y="-25895"/>
                <a:chExt cx="3478893" cy="2752351"/>
              </a:xfrm>
            </p:grpSpPr>
            <p:grpSp>
              <p:nvGrpSpPr>
                <p:cNvPr id="393" name="Google Shape;393;p24"/>
                <p:cNvGrpSpPr/>
                <p:nvPr/>
              </p:nvGrpSpPr>
              <p:grpSpPr>
                <a:xfrm>
                  <a:off x="6800909" y="1023489"/>
                  <a:ext cx="1292230" cy="1382853"/>
                  <a:chOff x="4615124" y="2654563"/>
                  <a:chExt cx="3297416" cy="3528397"/>
                </a:xfrm>
              </p:grpSpPr>
              <p:sp>
                <p:nvSpPr>
                  <p:cNvPr id="394" name="Google Shape;394;p24"/>
                  <p:cNvSpPr/>
                  <p:nvPr/>
                </p:nvSpPr>
                <p:spPr>
                  <a:xfrm rot="2700000">
                    <a:off x="5510212" y="2428875"/>
                    <a:ext cx="495300" cy="273685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395" name="Google Shape;395;p24"/>
                  <p:cNvSpPr/>
                  <p:nvPr/>
                </p:nvSpPr>
                <p:spPr>
                  <a:xfrm rot="2700000">
                    <a:off x="6729412" y="4654550"/>
                    <a:ext cx="777875" cy="1468437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396" name="Google Shape;396;p24"/>
                <p:cNvGrpSpPr/>
                <p:nvPr/>
              </p:nvGrpSpPr>
              <p:grpSpPr>
                <a:xfrm>
                  <a:off x="6814030" y="935705"/>
                  <a:ext cx="1535837" cy="1275928"/>
                  <a:chOff x="4649015" y="2429102"/>
                  <a:chExt cx="3915906" cy="3255816"/>
                </a:xfrm>
              </p:grpSpPr>
              <p:sp>
                <p:nvSpPr>
                  <p:cNvPr id="397" name="Google Shape;397;p24"/>
                  <p:cNvSpPr/>
                  <p:nvPr/>
                </p:nvSpPr>
                <p:spPr>
                  <a:xfrm rot="2100000">
                    <a:off x="4546600" y="3205162"/>
                    <a:ext cx="2879725" cy="55086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398" name="Google Shape;398;p24"/>
                  <p:cNvSpPr/>
                  <p:nvPr/>
                </p:nvSpPr>
                <p:spPr>
                  <a:xfrm rot="2100000">
                    <a:off x="6910387" y="4454525"/>
                    <a:ext cx="1546225" cy="865187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399" name="Google Shape;399;p24"/>
                <p:cNvGrpSpPr/>
                <p:nvPr/>
              </p:nvGrpSpPr>
              <p:grpSpPr>
                <a:xfrm>
                  <a:off x="6807702" y="895194"/>
                  <a:ext cx="1563838" cy="1001266"/>
                  <a:chOff x="4632665" y="2328667"/>
                  <a:chExt cx="3989318" cy="2554791"/>
                </a:xfrm>
              </p:grpSpPr>
              <p:sp>
                <p:nvSpPr>
                  <p:cNvPr id="400" name="Google Shape;400;p24"/>
                  <p:cNvSpPr/>
                  <p:nvPr/>
                </p:nvSpPr>
                <p:spPr>
                  <a:xfrm rot="1560000">
                    <a:off x="4598987" y="2908300"/>
                    <a:ext cx="2755900" cy="48260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01" name="Google Shape;401;p24"/>
                  <p:cNvSpPr/>
                  <p:nvPr/>
                </p:nvSpPr>
                <p:spPr>
                  <a:xfrm rot="1560000">
                    <a:off x="7051675" y="3841750"/>
                    <a:ext cx="1479550" cy="755650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02" name="Google Shape;402;p24"/>
                <p:cNvGrpSpPr/>
                <p:nvPr/>
              </p:nvGrpSpPr>
              <p:grpSpPr>
                <a:xfrm>
                  <a:off x="6805290" y="843717"/>
                  <a:ext cx="1581811" cy="813012"/>
                  <a:chOff x="4624830" y="2198826"/>
                  <a:chExt cx="4035335" cy="2070501"/>
                </a:xfrm>
              </p:grpSpPr>
              <p:sp>
                <p:nvSpPr>
                  <p:cNvPr id="403" name="Google Shape;403;p24"/>
                  <p:cNvSpPr/>
                  <p:nvPr/>
                </p:nvSpPr>
                <p:spPr>
                  <a:xfrm rot="1080000">
                    <a:off x="4641850" y="2597150"/>
                    <a:ext cx="2662237" cy="53181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04" name="Google Shape;404;p24"/>
                  <p:cNvSpPr/>
                  <p:nvPr/>
                </p:nvSpPr>
                <p:spPr>
                  <a:xfrm rot="1080000">
                    <a:off x="7135812" y="3233737"/>
                    <a:ext cx="1430337" cy="83502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05" name="Google Shape;405;p24"/>
                <p:cNvGrpSpPr/>
                <p:nvPr/>
              </p:nvGrpSpPr>
              <p:grpSpPr>
                <a:xfrm>
                  <a:off x="6824353" y="804047"/>
                  <a:ext cx="1482189" cy="497933"/>
                  <a:chOff x="4674785" y="2097117"/>
                  <a:chExt cx="3781357" cy="1267991"/>
                </a:xfrm>
              </p:grpSpPr>
              <p:sp>
                <p:nvSpPr>
                  <p:cNvPr id="406" name="Google Shape;406;p24"/>
                  <p:cNvSpPr/>
                  <p:nvPr/>
                </p:nvSpPr>
                <p:spPr>
                  <a:xfrm rot="420000">
                    <a:off x="4695825" y="2244725"/>
                    <a:ext cx="2452687" cy="49530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07" name="Google Shape;407;p24"/>
                  <p:cNvSpPr/>
                  <p:nvPr/>
                </p:nvSpPr>
                <p:spPr>
                  <a:xfrm rot="420000">
                    <a:off x="7096125" y="2511425"/>
                    <a:ext cx="1317625" cy="776287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08" name="Google Shape;408;p24"/>
                <p:cNvGrpSpPr/>
                <p:nvPr/>
              </p:nvGrpSpPr>
              <p:grpSpPr>
                <a:xfrm>
                  <a:off x="6846362" y="765017"/>
                  <a:ext cx="1343957" cy="228915"/>
                  <a:chOff x="4730124" y="1993816"/>
                  <a:chExt cx="3427650" cy="585954"/>
                </a:xfrm>
              </p:grpSpPr>
              <p:sp>
                <p:nvSpPr>
                  <p:cNvPr id="409" name="Google Shape;409;p24"/>
                  <p:cNvSpPr/>
                  <p:nvPr/>
                </p:nvSpPr>
                <p:spPr>
                  <a:xfrm rot="-120000">
                    <a:off x="4735512" y="2046287"/>
                    <a:ext cx="2228850" cy="34766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10" name="Google Shape;410;p24"/>
                  <p:cNvSpPr/>
                  <p:nvPr/>
                </p:nvSpPr>
                <p:spPr>
                  <a:xfrm rot="-120000">
                    <a:off x="6951662" y="2014537"/>
                    <a:ext cx="1196975" cy="544512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11" name="Google Shape;411;p24"/>
                <p:cNvGrpSpPr/>
                <p:nvPr/>
              </p:nvGrpSpPr>
              <p:grpSpPr>
                <a:xfrm>
                  <a:off x="6815109" y="507437"/>
                  <a:ext cx="1194113" cy="402329"/>
                  <a:chOff x="4651861" y="1336585"/>
                  <a:chExt cx="3044422" cy="1028712"/>
                </a:xfrm>
              </p:grpSpPr>
              <p:sp>
                <p:nvSpPr>
                  <p:cNvPr id="412" name="Google Shape;412;p24"/>
                  <p:cNvSpPr/>
                  <p:nvPr/>
                </p:nvSpPr>
                <p:spPr>
                  <a:xfrm rot="-840000">
                    <a:off x="4664075" y="1792287"/>
                    <a:ext cx="1957387" cy="34131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13" name="Google Shape;413;p24"/>
                  <p:cNvSpPr/>
                  <p:nvPr/>
                </p:nvSpPr>
                <p:spPr>
                  <a:xfrm rot="-840000">
                    <a:off x="6596062" y="1455737"/>
                    <a:ext cx="1050925" cy="5365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14" name="Google Shape;414;p24"/>
                <p:cNvGrpSpPr/>
                <p:nvPr/>
              </p:nvGrpSpPr>
              <p:grpSpPr>
                <a:xfrm>
                  <a:off x="5229033" y="1099727"/>
                  <a:ext cx="1292636" cy="1382825"/>
                  <a:chOff x="605983" y="2849824"/>
                  <a:chExt cx="3295829" cy="3526810"/>
                </a:xfrm>
              </p:grpSpPr>
              <p:sp>
                <p:nvSpPr>
                  <p:cNvPr id="415" name="Google Shape;415;p24"/>
                  <p:cNvSpPr/>
                  <p:nvPr/>
                </p:nvSpPr>
                <p:spPr>
                  <a:xfrm flipH="1" rot="-2700000">
                    <a:off x="2511425" y="2624137"/>
                    <a:ext cx="495300" cy="273685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16" name="Google Shape;416;p24"/>
                  <p:cNvSpPr/>
                  <p:nvPr/>
                </p:nvSpPr>
                <p:spPr>
                  <a:xfrm flipH="1" rot="-2700000">
                    <a:off x="1011237" y="4848225"/>
                    <a:ext cx="777875" cy="1468437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17" name="Google Shape;417;p24"/>
                <p:cNvGrpSpPr/>
                <p:nvPr/>
              </p:nvGrpSpPr>
              <p:grpSpPr>
                <a:xfrm>
                  <a:off x="4945445" y="1045243"/>
                  <a:ext cx="1535837" cy="1275927"/>
                  <a:chOff x="-116247" y="2710090"/>
                  <a:chExt cx="3915906" cy="3255815"/>
                </a:xfrm>
              </p:grpSpPr>
              <p:sp>
                <p:nvSpPr>
                  <p:cNvPr id="418" name="Google Shape;418;p24"/>
                  <p:cNvSpPr/>
                  <p:nvPr/>
                </p:nvSpPr>
                <p:spPr>
                  <a:xfrm flipH="1" rot="-2100000">
                    <a:off x="1022350" y="3486150"/>
                    <a:ext cx="2879725" cy="55086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19" name="Google Shape;419;p24"/>
                  <p:cNvSpPr/>
                  <p:nvPr/>
                </p:nvSpPr>
                <p:spPr>
                  <a:xfrm flipH="1" rot="-2100000">
                    <a:off x="-7937" y="4735512"/>
                    <a:ext cx="1546225" cy="865187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20" name="Google Shape;420;p24"/>
                <p:cNvGrpSpPr/>
                <p:nvPr/>
              </p:nvGrpSpPr>
              <p:grpSpPr>
                <a:xfrm>
                  <a:off x="4923772" y="1006319"/>
                  <a:ext cx="1563838" cy="1001266"/>
                  <a:chOff x="-173308" y="2609654"/>
                  <a:chExt cx="3989317" cy="2554791"/>
                </a:xfrm>
              </p:grpSpPr>
              <p:sp>
                <p:nvSpPr>
                  <p:cNvPr id="421" name="Google Shape;421;p24"/>
                  <p:cNvSpPr/>
                  <p:nvPr/>
                </p:nvSpPr>
                <p:spPr>
                  <a:xfrm flipH="1" rot="-1560000">
                    <a:off x="1093787" y="3189287"/>
                    <a:ext cx="2755900" cy="48260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22" name="Google Shape;422;p24"/>
                  <p:cNvSpPr/>
                  <p:nvPr/>
                </p:nvSpPr>
                <p:spPr>
                  <a:xfrm flipH="1" rot="-1560000">
                    <a:off x="-82550" y="4122737"/>
                    <a:ext cx="1479550" cy="755650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23" name="Google Shape;423;p24"/>
                <p:cNvGrpSpPr/>
                <p:nvPr/>
              </p:nvGrpSpPr>
              <p:grpSpPr>
                <a:xfrm>
                  <a:off x="4908209" y="955272"/>
                  <a:ext cx="1581811" cy="810778"/>
                  <a:chOff x="-211491" y="2479813"/>
                  <a:chExt cx="4035335" cy="2070502"/>
                </a:xfrm>
              </p:grpSpPr>
              <p:sp>
                <p:nvSpPr>
                  <p:cNvPr id="424" name="Google Shape;424;p24"/>
                  <p:cNvSpPr/>
                  <p:nvPr/>
                </p:nvSpPr>
                <p:spPr>
                  <a:xfrm flipH="1" rot="-1080000">
                    <a:off x="1144587" y="2878137"/>
                    <a:ext cx="2662237" cy="53181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25" name="Google Shape;425;p24"/>
                  <p:cNvSpPr/>
                  <p:nvPr/>
                </p:nvSpPr>
                <p:spPr>
                  <a:xfrm flipH="1" rot="-1080000">
                    <a:off x="-117475" y="3514725"/>
                    <a:ext cx="1430337" cy="83502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26" name="Google Shape;426;p24"/>
                <p:cNvGrpSpPr/>
                <p:nvPr/>
              </p:nvGrpSpPr>
              <p:grpSpPr>
                <a:xfrm>
                  <a:off x="4988770" y="915397"/>
                  <a:ext cx="1482188" cy="496002"/>
                  <a:chOff x="-7467" y="2378104"/>
                  <a:chExt cx="3781356" cy="1267991"/>
                </a:xfrm>
              </p:grpSpPr>
              <p:sp>
                <p:nvSpPr>
                  <p:cNvPr id="427" name="Google Shape;427;p24"/>
                  <p:cNvSpPr/>
                  <p:nvPr/>
                </p:nvSpPr>
                <p:spPr>
                  <a:xfrm flipH="1" rot="-420000">
                    <a:off x="1300162" y="2525712"/>
                    <a:ext cx="2452687" cy="49530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28" name="Google Shape;428;p24"/>
                  <p:cNvSpPr/>
                  <p:nvPr/>
                </p:nvSpPr>
                <p:spPr>
                  <a:xfrm flipH="1" rot="-420000">
                    <a:off x="34925" y="2792412"/>
                    <a:ext cx="1317625" cy="776287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29" name="Google Shape;429;p24"/>
                <p:cNvGrpSpPr/>
                <p:nvPr/>
              </p:nvGrpSpPr>
              <p:grpSpPr>
                <a:xfrm>
                  <a:off x="5104993" y="874555"/>
                  <a:ext cx="1343957" cy="228915"/>
                  <a:chOff x="290900" y="2274804"/>
                  <a:chExt cx="3427650" cy="585954"/>
                </a:xfrm>
              </p:grpSpPr>
              <p:sp>
                <p:nvSpPr>
                  <p:cNvPr id="430" name="Google Shape;430;p24"/>
                  <p:cNvSpPr/>
                  <p:nvPr/>
                </p:nvSpPr>
                <p:spPr>
                  <a:xfrm flipH="1" rot="120000">
                    <a:off x="1484312" y="2327275"/>
                    <a:ext cx="2228850" cy="34766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31" name="Google Shape;431;p24"/>
                  <p:cNvSpPr/>
                  <p:nvPr/>
                </p:nvSpPr>
                <p:spPr>
                  <a:xfrm flipH="1" rot="120000">
                    <a:off x="300037" y="2295525"/>
                    <a:ext cx="1196975" cy="544512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32" name="Google Shape;432;p24"/>
                <p:cNvGrpSpPr/>
                <p:nvPr/>
              </p:nvGrpSpPr>
              <p:grpSpPr>
                <a:xfrm>
                  <a:off x="5286089" y="616975"/>
                  <a:ext cx="1194113" cy="402329"/>
                  <a:chOff x="752391" y="1617573"/>
                  <a:chExt cx="3044422" cy="1028712"/>
                </a:xfrm>
              </p:grpSpPr>
              <p:sp>
                <p:nvSpPr>
                  <p:cNvPr id="433" name="Google Shape;433;p24"/>
                  <p:cNvSpPr/>
                  <p:nvPr/>
                </p:nvSpPr>
                <p:spPr>
                  <a:xfrm flipH="1" rot="840000">
                    <a:off x="1827212" y="2073275"/>
                    <a:ext cx="1957387" cy="34131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34" name="Google Shape;434;p24"/>
                  <p:cNvSpPr/>
                  <p:nvPr/>
                </p:nvSpPr>
                <p:spPr>
                  <a:xfrm flipH="1" rot="840000">
                    <a:off x="801687" y="1736725"/>
                    <a:ext cx="1050925" cy="5365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35" name="Google Shape;435;p24"/>
                <p:cNvGrpSpPr/>
                <p:nvPr/>
              </p:nvGrpSpPr>
              <p:grpSpPr>
                <a:xfrm>
                  <a:off x="5350884" y="471567"/>
                  <a:ext cx="1172453" cy="555223"/>
                  <a:chOff x="915660" y="1249856"/>
                  <a:chExt cx="2991778" cy="1410979"/>
                </a:xfrm>
              </p:grpSpPr>
              <p:sp>
                <p:nvSpPr>
                  <p:cNvPr id="436" name="Google Shape;436;p24"/>
                  <p:cNvSpPr/>
                  <p:nvPr/>
                </p:nvSpPr>
                <p:spPr>
                  <a:xfrm flipH="1" rot="1320000">
                    <a:off x="1957387" y="1965325"/>
                    <a:ext cx="1957387" cy="34131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37" name="Google Shape;437;p24"/>
                  <p:cNvSpPr/>
                  <p:nvPr/>
                </p:nvSpPr>
                <p:spPr>
                  <a:xfrm flipH="1" rot="1320000">
                    <a:off x="977900" y="1427162"/>
                    <a:ext cx="1050925" cy="5365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38" name="Google Shape;438;p24"/>
                <p:cNvGrpSpPr/>
                <p:nvPr/>
              </p:nvGrpSpPr>
              <p:grpSpPr>
                <a:xfrm>
                  <a:off x="5488493" y="269221"/>
                  <a:ext cx="1095049" cy="762883"/>
                  <a:chOff x="5488493" y="269221"/>
                  <a:chExt cx="1095049" cy="762883"/>
                </a:xfrm>
              </p:grpSpPr>
              <p:sp>
                <p:nvSpPr>
                  <p:cNvPr id="439" name="Google Shape;439;p24"/>
                  <p:cNvSpPr/>
                  <p:nvPr/>
                </p:nvSpPr>
                <p:spPr>
                  <a:xfrm flipH="1" rot="2040000">
                    <a:off x="5843587" y="695325"/>
                    <a:ext cx="768350" cy="13335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40" name="Google Shape;440;p24"/>
                  <p:cNvSpPr/>
                  <p:nvPr/>
                </p:nvSpPr>
                <p:spPr>
                  <a:xfrm flipH="1" rot="2040000">
                    <a:off x="5511800" y="366712"/>
                    <a:ext cx="412750" cy="209550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41" name="Google Shape;441;p24"/>
                <p:cNvGrpSpPr/>
                <p:nvPr/>
              </p:nvGrpSpPr>
              <p:grpSpPr>
                <a:xfrm>
                  <a:off x="5629264" y="69839"/>
                  <a:ext cx="999807" cy="927576"/>
                  <a:chOff x="5629264" y="69839"/>
                  <a:chExt cx="999807" cy="927576"/>
                </a:xfrm>
              </p:grpSpPr>
              <p:sp>
                <p:nvSpPr>
                  <p:cNvPr id="442" name="Google Shape;442;p24"/>
                  <p:cNvSpPr/>
                  <p:nvPr/>
                </p:nvSpPr>
                <p:spPr>
                  <a:xfrm flipH="1" rot="2700000">
                    <a:off x="5916612" y="608012"/>
                    <a:ext cx="779462" cy="13335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43" name="Google Shape;443;p24"/>
                  <p:cNvSpPr/>
                  <p:nvPr/>
                </p:nvSpPr>
                <p:spPr>
                  <a:xfrm flipH="1" rot="2700000">
                    <a:off x="5641975" y="187325"/>
                    <a:ext cx="419100" cy="209550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44" name="Google Shape;444;p24"/>
                <p:cNvGrpSpPr/>
                <p:nvPr/>
              </p:nvGrpSpPr>
              <p:grpSpPr>
                <a:xfrm>
                  <a:off x="5925628" y="19822"/>
                  <a:ext cx="736881" cy="952623"/>
                  <a:chOff x="2384565" y="94210"/>
                  <a:chExt cx="1879651" cy="2428950"/>
                </a:xfrm>
              </p:grpSpPr>
              <p:sp>
                <p:nvSpPr>
                  <p:cNvPr id="445" name="Google Shape;445;p24"/>
                  <p:cNvSpPr/>
                  <p:nvPr/>
                </p:nvSpPr>
                <p:spPr>
                  <a:xfrm flipH="1" rot="3480000">
                    <a:off x="2783681" y="1521618"/>
                    <a:ext cx="1746250" cy="34131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46" name="Google Shape;446;p24"/>
                  <p:cNvSpPr/>
                  <p:nvPr/>
                </p:nvSpPr>
                <p:spPr>
                  <a:xfrm flipH="1" rot="3480000">
                    <a:off x="2391568" y="365918"/>
                    <a:ext cx="938212" cy="5365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47" name="Google Shape;447;p24"/>
                <p:cNvGrpSpPr/>
                <p:nvPr/>
              </p:nvGrpSpPr>
              <p:grpSpPr>
                <a:xfrm>
                  <a:off x="6139559" y="-25895"/>
                  <a:ext cx="563776" cy="982028"/>
                  <a:chOff x="2927493" y="-21645"/>
                  <a:chExt cx="1441265" cy="2506541"/>
                </a:xfrm>
              </p:grpSpPr>
              <p:sp>
                <p:nvSpPr>
                  <p:cNvPr id="448" name="Google Shape;448;p24"/>
                  <p:cNvSpPr/>
                  <p:nvPr/>
                </p:nvSpPr>
                <p:spPr>
                  <a:xfrm flipH="1" rot="4140000">
                    <a:off x="3065462" y="1466850"/>
                    <a:ext cx="1684337" cy="34131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49" name="Google Shape;449;p24"/>
                  <p:cNvSpPr/>
                  <p:nvPr/>
                </p:nvSpPr>
                <p:spPr>
                  <a:xfrm flipH="1" rot="4140000">
                    <a:off x="2887662" y="228600"/>
                    <a:ext cx="904875" cy="5365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50" name="Google Shape;450;p24"/>
                <p:cNvGrpSpPr/>
                <p:nvPr/>
              </p:nvGrpSpPr>
              <p:grpSpPr>
                <a:xfrm>
                  <a:off x="6752820" y="327885"/>
                  <a:ext cx="1168114" cy="569258"/>
                  <a:chOff x="4491046" y="882813"/>
                  <a:chExt cx="2980873" cy="1451351"/>
                </a:xfrm>
              </p:grpSpPr>
              <p:sp>
                <p:nvSpPr>
                  <p:cNvPr id="451" name="Google Shape;451;p24"/>
                  <p:cNvSpPr/>
                  <p:nvPr/>
                </p:nvSpPr>
                <p:spPr>
                  <a:xfrm rot="-1380000">
                    <a:off x="4479925" y="1624012"/>
                    <a:ext cx="1957387" cy="34131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52" name="Google Shape;452;p24"/>
                  <p:cNvSpPr/>
                  <p:nvPr/>
                </p:nvSpPr>
                <p:spPr>
                  <a:xfrm rot="-1380000">
                    <a:off x="6357937" y="1066800"/>
                    <a:ext cx="1050925" cy="5365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53" name="Google Shape;453;p24"/>
                <p:cNvGrpSpPr/>
                <p:nvPr/>
              </p:nvGrpSpPr>
              <p:grpSpPr>
                <a:xfrm>
                  <a:off x="6686640" y="163226"/>
                  <a:ext cx="1108250" cy="742028"/>
                  <a:chOff x="4324208" y="463532"/>
                  <a:chExt cx="2823739" cy="1886645"/>
                </a:xfrm>
              </p:grpSpPr>
              <p:sp>
                <p:nvSpPr>
                  <p:cNvPr id="454" name="Google Shape;454;p24"/>
                  <p:cNvSpPr/>
                  <p:nvPr/>
                </p:nvSpPr>
                <p:spPr>
                  <a:xfrm rot="-1980000">
                    <a:off x="4259262" y="1503362"/>
                    <a:ext cx="1957387" cy="34131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55" name="Google Shape;455;p24"/>
                  <p:cNvSpPr/>
                  <p:nvPr/>
                </p:nvSpPr>
                <p:spPr>
                  <a:xfrm rot="-1980000">
                    <a:off x="6035675" y="706437"/>
                    <a:ext cx="1050925" cy="5365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sp>
              <p:nvSpPr>
                <p:cNvPr id="456" name="Google Shape;456;p24"/>
                <p:cNvSpPr/>
                <p:nvPr/>
              </p:nvSpPr>
              <p:spPr>
                <a:xfrm flipH="1" rot="4620000">
                  <a:off x="6299200" y="590550"/>
                  <a:ext cx="639762" cy="90487"/>
                </a:xfrm>
                <a:custGeom>
                  <a:rect b="b" l="l" r="r" t="t"/>
                  <a:pathLst>
                    <a:path extrusionOk="0" h="504" w="2736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folHlink"/>
                    </a:gs>
                  </a:gsLst>
                  <a:lin ang="1080000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57" name="Google Shape;457;p24"/>
                <p:cNvSpPr/>
                <p:nvPr/>
              </p:nvSpPr>
              <p:spPr>
                <a:xfrm flipH="1" rot="4620000">
                  <a:off x="6313487" y="122237"/>
                  <a:ext cx="342900" cy="142875"/>
                </a:xfrm>
                <a:custGeom>
                  <a:rect b="b" l="l" r="r" t="t"/>
                  <a:pathLst>
                    <a:path extrusionOk="0" h="791" w="1769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folHlink"/>
                    </a:gs>
                    <a:gs pos="100000">
                      <a:schemeClr val="lt1"/>
                    </a:gs>
                  </a:gsLst>
                  <a:lin ang="1080000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grpSp>
              <p:nvGrpSpPr>
                <p:cNvPr id="458" name="Google Shape;458;p24"/>
                <p:cNvGrpSpPr/>
                <p:nvPr/>
              </p:nvGrpSpPr>
              <p:grpSpPr>
                <a:xfrm>
                  <a:off x="6599824" y="-13455"/>
                  <a:ext cx="599373" cy="960776"/>
                  <a:chOff x="4102432" y="10531"/>
                  <a:chExt cx="1528283" cy="2450301"/>
                </a:xfrm>
              </p:grpSpPr>
              <p:sp>
                <p:nvSpPr>
                  <p:cNvPr id="459" name="Google Shape;459;p24"/>
                  <p:cNvSpPr/>
                  <p:nvPr/>
                </p:nvSpPr>
                <p:spPr>
                  <a:xfrm rot="-3900000">
                    <a:off x="3748087" y="1489075"/>
                    <a:ext cx="1685925" cy="29210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60" name="Google Shape;460;p24"/>
                  <p:cNvSpPr/>
                  <p:nvPr/>
                </p:nvSpPr>
                <p:spPr>
                  <a:xfrm rot="-3900000">
                    <a:off x="4779168" y="288131"/>
                    <a:ext cx="904875" cy="458787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61" name="Google Shape;461;p24"/>
                <p:cNvGrpSpPr/>
                <p:nvPr/>
              </p:nvGrpSpPr>
              <p:grpSpPr>
                <a:xfrm>
                  <a:off x="6596156" y="46193"/>
                  <a:ext cx="950029" cy="909911"/>
                  <a:chOff x="4090055" y="161985"/>
                  <a:chExt cx="2427585" cy="2320748"/>
                </a:xfrm>
              </p:grpSpPr>
              <p:sp>
                <p:nvSpPr>
                  <p:cNvPr id="462" name="Google Shape;462;p24"/>
                  <p:cNvSpPr/>
                  <p:nvPr/>
                </p:nvSpPr>
                <p:spPr>
                  <a:xfrm rot="-2820000">
                    <a:off x="3955256" y="1451768"/>
                    <a:ext cx="1833562" cy="428625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63" name="Google Shape;463;p24"/>
                  <p:cNvSpPr/>
                  <p:nvPr/>
                </p:nvSpPr>
                <p:spPr>
                  <a:xfrm rot="-2820000">
                    <a:off x="5444331" y="415131"/>
                    <a:ext cx="984250" cy="671512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64" name="Google Shape;464;p24"/>
                <p:cNvGrpSpPr/>
                <p:nvPr/>
              </p:nvGrpSpPr>
              <p:grpSpPr>
                <a:xfrm>
                  <a:off x="6650371" y="-1116"/>
                  <a:ext cx="213457" cy="905238"/>
                  <a:chOff x="4229152" y="39841"/>
                  <a:chExt cx="546002" cy="2311790"/>
                </a:xfrm>
              </p:grpSpPr>
              <p:sp>
                <p:nvSpPr>
                  <p:cNvPr id="465" name="Google Shape;465;p24"/>
                  <p:cNvSpPr/>
                  <p:nvPr/>
                </p:nvSpPr>
                <p:spPr>
                  <a:xfrm rot="-4920000">
                    <a:off x="3644900" y="1524000"/>
                    <a:ext cx="1514475" cy="136525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66" name="Google Shape;466;p24"/>
                  <p:cNvSpPr/>
                  <p:nvPr/>
                </p:nvSpPr>
                <p:spPr>
                  <a:xfrm rot="-4920000">
                    <a:off x="4206081" y="350043"/>
                    <a:ext cx="812800" cy="214312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lt1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67" name="Google Shape;467;p24"/>
                <p:cNvGrpSpPr/>
                <p:nvPr/>
              </p:nvGrpSpPr>
              <p:grpSpPr>
                <a:xfrm>
                  <a:off x="5438526" y="1129629"/>
                  <a:ext cx="1111174" cy="1513267"/>
                  <a:chOff x="1139730" y="2924068"/>
                  <a:chExt cx="2836764" cy="3861983"/>
                </a:xfrm>
              </p:grpSpPr>
              <p:sp>
                <p:nvSpPr>
                  <p:cNvPr id="468" name="Google Shape;468;p24"/>
                  <p:cNvSpPr/>
                  <p:nvPr/>
                </p:nvSpPr>
                <p:spPr>
                  <a:xfrm flipH="1" rot="-3240000">
                    <a:off x="1603375" y="3929062"/>
                    <a:ext cx="2736850" cy="49530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69" name="Google Shape;469;p24"/>
                  <p:cNvSpPr/>
                  <p:nvPr/>
                </p:nvSpPr>
                <p:spPr>
                  <a:xfrm flipH="1" rot="-3240000">
                    <a:off x="1151731" y="5574506"/>
                    <a:ext cx="1468437" cy="7778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70" name="Google Shape;470;p24"/>
                <p:cNvGrpSpPr/>
                <p:nvPr/>
              </p:nvGrpSpPr>
              <p:grpSpPr>
                <a:xfrm>
                  <a:off x="5805697" y="1188970"/>
                  <a:ext cx="754143" cy="1513245"/>
                  <a:chOff x="2075249" y="3077279"/>
                  <a:chExt cx="1925579" cy="3861216"/>
                </a:xfrm>
              </p:grpSpPr>
              <p:sp>
                <p:nvSpPr>
                  <p:cNvPr id="471" name="Google Shape;471;p24"/>
                  <p:cNvSpPr/>
                  <p:nvPr/>
                </p:nvSpPr>
                <p:spPr>
                  <a:xfrm flipH="1" rot="-4020000">
                    <a:off x="2012156" y="4091781"/>
                    <a:ext cx="2532062" cy="49530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72" name="Google Shape;472;p24"/>
                  <p:cNvSpPr/>
                  <p:nvPr/>
                </p:nvSpPr>
                <p:spPr>
                  <a:xfrm flipH="1" rot="-4020000">
                    <a:off x="2019300" y="5772150"/>
                    <a:ext cx="1358900" cy="7778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73" name="Google Shape;473;p24"/>
                <p:cNvGrpSpPr/>
                <p:nvPr/>
              </p:nvGrpSpPr>
              <p:grpSpPr>
                <a:xfrm rot="60000">
                  <a:off x="6183452" y="1213829"/>
                  <a:ext cx="414907" cy="1475676"/>
                  <a:chOff x="2984323" y="3138269"/>
                  <a:chExt cx="1134080" cy="4208830"/>
                </a:xfrm>
              </p:grpSpPr>
              <p:sp>
                <p:nvSpPr>
                  <p:cNvPr id="474" name="Google Shape;474;p24"/>
                  <p:cNvSpPr/>
                  <p:nvPr/>
                </p:nvSpPr>
                <p:spPr>
                  <a:xfrm flipH="1" rot="-4800000">
                    <a:off x="2289175" y="4278312"/>
                    <a:ext cx="2716212" cy="477837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75" name="Google Shape;475;p24"/>
                  <p:cNvSpPr/>
                  <p:nvPr/>
                </p:nvSpPr>
                <p:spPr>
                  <a:xfrm flipH="1" rot="-4800000">
                    <a:off x="2751931" y="6188868"/>
                    <a:ext cx="1457325" cy="750887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76" name="Google Shape;476;p24"/>
                <p:cNvGrpSpPr/>
                <p:nvPr/>
              </p:nvGrpSpPr>
              <p:grpSpPr>
                <a:xfrm>
                  <a:off x="6755585" y="1104874"/>
                  <a:ext cx="1157256" cy="1488616"/>
                  <a:chOff x="4502738" y="2863360"/>
                  <a:chExt cx="2945504" cy="3797460"/>
                </a:xfrm>
              </p:grpSpPr>
              <p:sp>
                <p:nvSpPr>
                  <p:cNvPr id="477" name="Google Shape;477;p24"/>
                  <p:cNvSpPr/>
                  <p:nvPr/>
                </p:nvSpPr>
                <p:spPr>
                  <a:xfrm rot="3120000">
                    <a:off x="4171950" y="3846512"/>
                    <a:ext cx="2736850" cy="49530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78" name="Google Shape;478;p24"/>
                  <p:cNvSpPr/>
                  <p:nvPr/>
                </p:nvSpPr>
                <p:spPr>
                  <a:xfrm rot="3120000">
                    <a:off x="5955506" y="5453856"/>
                    <a:ext cx="1468437" cy="7778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79" name="Google Shape;479;p24"/>
                <p:cNvGrpSpPr/>
                <p:nvPr/>
              </p:nvGrpSpPr>
              <p:grpSpPr>
                <a:xfrm>
                  <a:off x="6740002" y="1161005"/>
                  <a:ext cx="894048" cy="1529571"/>
                  <a:chOff x="4462757" y="3004156"/>
                  <a:chExt cx="2275057" cy="3901936"/>
                </a:xfrm>
              </p:grpSpPr>
              <p:sp>
                <p:nvSpPr>
                  <p:cNvPr id="480" name="Google Shape;480;p24"/>
                  <p:cNvSpPr/>
                  <p:nvPr/>
                </p:nvSpPr>
                <p:spPr>
                  <a:xfrm rot="3720000">
                    <a:off x="3977481" y="4034631"/>
                    <a:ext cx="2619375" cy="474662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81" name="Google Shape;481;p24"/>
                  <p:cNvSpPr/>
                  <p:nvPr/>
                </p:nvSpPr>
                <p:spPr>
                  <a:xfrm rot="3720000">
                    <a:off x="5376862" y="5738812"/>
                    <a:ext cx="1404937" cy="744537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82" name="Google Shape;482;p24"/>
                <p:cNvGrpSpPr/>
                <p:nvPr/>
              </p:nvGrpSpPr>
              <p:grpSpPr>
                <a:xfrm>
                  <a:off x="6704521" y="1219831"/>
                  <a:ext cx="624594" cy="1506625"/>
                  <a:chOff x="4368932" y="3153675"/>
                  <a:chExt cx="1591044" cy="3844714"/>
                </a:xfrm>
              </p:grpSpPr>
              <p:sp>
                <p:nvSpPr>
                  <p:cNvPr id="483" name="Google Shape;483;p24"/>
                  <p:cNvSpPr/>
                  <p:nvPr/>
                </p:nvSpPr>
                <p:spPr>
                  <a:xfrm rot="4260000">
                    <a:off x="3696493" y="4223543"/>
                    <a:ext cx="2541587" cy="390525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84" name="Google Shape;484;p24"/>
                  <p:cNvSpPr/>
                  <p:nvPr/>
                </p:nvSpPr>
                <p:spPr>
                  <a:xfrm rot="4260000">
                    <a:off x="4766468" y="5947568"/>
                    <a:ext cx="1363662" cy="6127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85" name="Google Shape;485;p24"/>
                <p:cNvGrpSpPr/>
                <p:nvPr/>
              </p:nvGrpSpPr>
              <p:grpSpPr>
                <a:xfrm>
                  <a:off x="6674522" y="1284297"/>
                  <a:ext cx="360207" cy="1403230"/>
                  <a:chOff x="4294912" y="3319167"/>
                  <a:chExt cx="917510" cy="3579043"/>
                </a:xfrm>
              </p:grpSpPr>
              <p:sp>
                <p:nvSpPr>
                  <p:cNvPr id="486" name="Google Shape;486;p24"/>
                  <p:cNvSpPr/>
                  <p:nvPr/>
                </p:nvSpPr>
                <p:spPr>
                  <a:xfrm rot="4860000">
                    <a:off x="3502818" y="4307681"/>
                    <a:ext cx="2335212" cy="390525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108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87" name="Google Shape;487;p24"/>
                  <p:cNvSpPr/>
                  <p:nvPr/>
                </p:nvSpPr>
                <p:spPr>
                  <a:xfrm rot="4860000">
                    <a:off x="4184650" y="5924550"/>
                    <a:ext cx="1254125" cy="612775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grpSp>
              <p:nvGrpSpPr>
                <p:cNvPr id="488" name="Google Shape;488;p24"/>
                <p:cNvGrpSpPr/>
                <p:nvPr/>
              </p:nvGrpSpPr>
              <p:grpSpPr>
                <a:xfrm>
                  <a:off x="6400877" y="1307876"/>
                  <a:ext cx="324420" cy="1370977"/>
                  <a:chOff x="3578165" y="3380647"/>
                  <a:chExt cx="827565" cy="3495431"/>
                </a:xfrm>
              </p:grpSpPr>
              <p:sp>
                <p:nvSpPr>
                  <p:cNvPr id="489" name="Google Shape;489;p24"/>
                  <p:cNvSpPr/>
                  <p:nvPr/>
                </p:nvSpPr>
                <p:spPr>
                  <a:xfrm rot="5700000">
                    <a:off x="3017043" y="4380706"/>
                    <a:ext cx="2281237" cy="298450"/>
                  </a:xfrm>
                  <a:custGeom>
                    <a:rect b="b" l="l" r="r" t="t"/>
                    <a:pathLst>
                      <a:path extrusionOk="0" h="504" w="2736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490" name="Google Shape;490;p24"/>
                  <p:cNvSpPr/>
                  <p:nvPr/>
                </p:nvSpPr>
                <p:spPr>
                  <a:xfrm rot="5700000">
                    <a:off x="3252787" y="6011862"/>
                    <a:ext cx="1223962" cy="468312"/>
                  </a:xfrm>
                  <a:custGeom>
                    <a:rect b="b" l="l" r="r" t="t"/>
                    <a:pathLst>
                      <a:path extrusionOk="0" h="791" w="1769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folHlink"/>
                      </a:gs>
                      <a:gs pos="100000">
                        <a:schemeClr val="lt1"/>
                      </a:gs>
                    </a:gsLst>
                    <a:lin ang="540000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</p:grpSp>
          <p:sp>
            <p:nvSpPr>
              <p:cNvPr id="491" name="Google Shape;491;p24"/>
              <p:cNvSpPr/>
              <p:nvPr/>
            </p:nvSpPr>
            <p:spPr>
              <a:xfrm flipH="1">
                <a:off x="6148387" y="1482725"/>
                <a:ext cx="303212" cy="920750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accent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492" name="Google Shape;492;p24"/>
              <p:cNvCxnSpPr/>
              <p:nvPr/>
            </p:nvCxnSpPr>
            <p:spPr>
              <a:xfrm flipH="1">
                <a:off x="5600700" y="1152525"/>
                <a:ext cx="1322387" cy="1433512"/>
              </a:xfrm>
              <a:prstGeom prst="straightConnector1">
                <a:avLst/>
              </a:pr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cxnSp>
            <p:nvCxnSpPr>
              <p:cNvPr id="493" name="Google Shape;493;p24"/>
              <p:cNvCxnSpPr/>
              <p:nvPr/>
            </p:nvCxnSpPr>
            <p:spPr>
              <a:xfrm flipH="1" rot="10800000">
                <a:off x="6791325" y="284162"/>
                <a:ext cx="1598612" cy="1273175"/>
              </a:xfrm>
              <a:prstGeom prst="straightConnector1">
                <a:avLst/>
              </a:prstGeom>
              <a:noFill/>
              <a:ln cap="rnd" cmpd="sng" w="9525">
                <a:solidFill>
                  <a:schemeClr val="accent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cxnSp>
            <p:nvCxnSpPr>
              <p:cNvPr id="494" name="Google Shape;494;p24"/>
              <p:cNvCxnSpPr/>
              <p:nvPr/>
            </p:nvCxnSpPr>
            <p:spPr>
              <a:xfrm flipH="1">
                <a:off x="5734050" y="920750"/>
                <a:ext cx="773112" cy="1481137"/>
              </a:xfrm>
              <a:prstGeom prst="straightConnector1">
                <a:avLst/>
              </a:prstGeom>
              <a:noFill/>
              <a:ln cap="rnd" cmpd="sng" w="9525">
                <a:solidFill>
                  <a:schemeClr val="accent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cxnSp>
            <p:nvCxnSpPr>
              <p:cNvPr id="495" name="Google Shape;495;p24"/>
              <p:cNvCxnSpPr/>
              <p:nvPr/>
            </p:nvCxnSpPr>
            <p:spPr>
              <a:xfrm flipH="1">
                <a:off x="5186362" y="996950"/>
                <a:ext cx="1255712" cy="1479550"/>
              </a:xfrm>
              <a:prstGeom prst="straightConnector1">
                <a:avLst/>
              </a:pr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cxnSp>
            <p:nvCxnSpPr>
              <p:cNvPr id="496" name="Google Shape;496;p24"/>
              <p:cNvCxnSpPr/>
              <p:nvPr/>
            </p:nvCxnSpPr>
            <p:spPr>
              <a:xfrm flipH="1">
                <a:off x="5075237" y="727075"/>
                <a:ext cx="1479550" cy="1481137"/>
              </a:xfrm>
              <a:prstGeom prst="straightConnector1">
                <a:avLst/>
              </a:pr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cxnSp>
            <p:nvCxnSpPr>
              <p:cNvPr id="497" name="Google Shape;497;p24"/>
              <p:cNvCxnSpPr/>
              <p:nvPr/>
            </p:nvCxnSpPr>
            <p:spPr>
              <a:xfrm>
                <a:off x="6713537" y="935037"/>
                <a:ext cx="236537" cy="1481137"/>
              </a:xfrm>
              <a:prstGeom prst="straightConnector1">
                <a:avLst/>
              </a:prstGeom>
              <a:noFill/>
              <a:ln cap="rnd" cmpd="sng" w="9525">
                <a:solidFill>
                  <a:schemeClr val="accent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cxnSp>
            <p:nvCxnSpPr>
              <p:cNvPr id="498" name="Google Shape;498;p24"/>
              <p:cNvCxnSpPr/>
              <p:nvPr/>
            </p:nvCxnSpPr>
            <p:spPr>
              <a:xfrm>
                <a:off x="6775450" y="928687"/>
                <a:ext cx="625475" cy="1481137"/>
              </a:xfrm>
              <a:prstGeom prst="straightConnector1">
                <a:avLst/>
              </a:pr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cxnSp>
            <p:nvCxnSpPr>
              <p:cNvPr id="499" name="Google Shape;499;p24"/>
              <p:cNvCxnSpPr/>
              <p:nvPr/>
            </p:nvCxnSpPr>
            <p:spPr>
              <a:xfrm>
                <a:off x="6831012" y="735012"/>
                <a:ext cx="887412" cy="1481137"/>
              </a:xfrm>
              <a:prstGeom prst="straightConnector1">
                <a:avLst/>
              </a:prstGeom>
              <a:noFill/>
              <a:ln cap="rnd" cmpd="sng" w="9525">
                <a:solidFill>
                  <a:schemeClr val="accent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sp>
            <p:nvSpPr>
              <p:cNvPr id="500" name="Google Shape;500;p24"/>
              <p:cNvSpPr/>
              <p:nvPr/>
            </p:nvSpPr>
            <p:spPr>
              <a:xfrm>
                <a:off x="7000875" y="1639887"/>
                <a:ext cx="301625" cy="920750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accent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" name="Google Shape;501;p24"/>
              <p:cNvSpPr/>
              <p:nvPr/>
            </p:nvSpPr>
            <p:spPr>
              <a:xfrm flipH="1" rot="8880000">
                <a:off x="6530975" y="1338262"/>
                <a:ext cx="274637" cy="520700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accent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502" name="Google Shape;502;p24"/>
              <p:cNvCxnSpPr/>
              <p:nvPr/>
            </p:nvCxnSpPr>
            <p:spPr>
              <a:xfrm flipH="1">
                <a:off x="4991100" y="506412"/>
                <a:ext cx="1581150" cy="1481137"/>
              </a:xfrm>
              <a:prstGeom prst="straightConnector1">
                <a:avLst/>
              </a:pr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cxnSp>
            <p:nvCxnSpPr>
              <p:cNvPr id="503" name="Google Shape;503;p24"/>
              <p:cNvCxnSpPr/>
              <p:nvPr/>
            </p:nvCxnSpPr>
            <p:spPr>
              <a:xfrm flipH="1">
                <a:off x="5437187" y="195262"/>
                <a:ext cx="1150937" cy="1433512"/>
              </a:xfrm>
              <a:prstGeom prst="straightConnector1">
                <a:avLst/>
              </a:prstGeom>
              <a:noFill/>
              <a:ln cap="rnd" cmpd="sng" w="9525">
                <a:solidFill>
                  <a:schemeClr val="accent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cxnSp>
            <p:nvCxnSpPr>
              <p:cNvPr id="504" name="Google Shape;504;p24"/>
              <p:cNvCxnSpPr/>
              <p:nvPr/>
            </p:nvCxnSpPr>
            <p:spPr>
              <a:xfrm>
                <a:off x="6665912" y="796925"/>
                <a:ext cx="474662" cy="1435100"/>
              </a:xfrm>
              <a:prstGeom prst="straightConnector1">
                <a:avLst/>
              </a:prstGeom>
              <a:noFill/>
              <a:ln cap="rnd" cmpd="sng" w="9525">
                <a:solidFill>
                  <a:schemeClr val="accent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</p:cxnSp>
          <p:sp>
            <p:nvSpPr>
              <p:cNvPr id="505" name="Google Shape;505;p24"/>
              <p:cNvSpPr/>
              <p:nvPr/>
            </p:nvSpPr>
            <p:spPr>
              <a:xfrm flipH="1">
                <a:off x="5249862" y="1558925"/>
                <a:ext cx="674687" cy="947737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" name="Google Shape;506;p24"/>
              <p:cNvSpPr/>
              <p:nvPr/>
            </p:nvSpPr>
            <p:spPr>
              <a:xfrm flipH="1">
                <a:off x="5567362" y="555625"/>
                <a:ext cx="433387" cy="949325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" name="Google Shape;507;p24"/>
              <p:cNvSpPr/>
              <p:nvPr/>
            </p:nvSpPr>
            <p:spPr>
              <a:xfrm flipH="1">
                <a:off x="6065837" y="273050"/>
                <a:ext cx="260350" cy="947737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" name="Google Shape;508;p24"/>
              <p:cNvSpPr/>
              <p:nvPr/>
            </p:nvSpPr>
            <p:spPr>
              <a:xfrm>
                <a:off x="7685087" y="1419225"/>
                <a:ext cx="627062" cy="996950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accent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" name="Google Shape;509;p24"/>
              <p:cNvSpPr/>
              <p:nvPr/>
            </p:nvSpPr>
            <p:spPr>
              <a:xfrm>
                <a:off x="7359650" y="914400"/>
                <a:ext cx="944562" cy="665162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" name="Google Shape;510;p24"/>
              <p:cNvSpPr/>
              <p:nvPr/>
            </p:nvSpPr>
            <p:spPr>
              <a:xfrm>
                <a:off x="7394575" y="209550"/>
                <a:ext cx="412750" cy="892175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folHlink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1" name="Google Shape;511;p24"/>
              <p:cNvSpPr/>
              <p:nvPr/>
            </p:nvSpPr>
            <p:spPr>
              <a:xfrm rot="-1380000">
                <a:off x="6986587" y="950912"/>
                <a:ext cx="276225" cy="522287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accent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2" name="Google Shape;512;p24"/>
              <p:cNvSpPr/>
              <p:nvPr/>
            </p:nvSpPr>
            <p:spPr>
              <a:xfrm flipH="1" rot="1380000">
                <a:off x="6005512" y="936625"/>
                <a:ext cx="274637" cy="522287"/>
              </a:xfrm>
              <a:custGeom>
                <a:rect b="b" l="l" r="r" t="t"/>
                <a:pathLst>
                  <a:path extrusionOk="0" h="2368" w="776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cap="rnd" cmpd="sng" w="9525">
                <a:solidFill>
                  <a:schemeClr val="accent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513" name="Google Shape;513;p24"/>
          <p:cNvSpPr txBox="1"/>
          <p:nvPr>
            <p:ph type="title"/>
          </p:nvPr>
        </p:nvSpPr>
        <p:spPr>
          <a:xfrm>
            <a:off x="685800" y="301625"/>
            <a:ext cx="7772400" cy="14620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indent="-8890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indent="-8890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indent="-8890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indent="-8890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indent="-8890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indent="-8890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indent="-8890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514" name="Google Shape;514;p24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Black"/>
              <a:buChar char="–"/>
              <a:defRPr b="0" i="0" sz="20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Black"/>
              <a:buChar char="–"/>
              <a:defRPr b="0" i="0" sz="20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Black"/>
              <a:buChar char="–"/>
              <a:defRPr b="0" i="0" sz="20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 Black"/>
              <a:buChar char="–"/>
              <a:defRPr b="0" i="0" sz="20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515" name="Google Shape;515;p24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6" name="Google Shape;516;p24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7" name="Google Shape;517;p24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5400000" scaled="0"/>
        </a:gradFill>
      </p:bgPr>
    </p:bg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5" name="Google Shape;525;p26"/>
          <p:cNvGrpSpPr/>
          <p:nvPr/>
        </p:nvGrpSpPr>
        <p:grpSpPr>
          <a:xfrm>
            <a:off x="0" y="0"/>
            <a:ext cx="9142412" cy="6856412"/>
            <a:chOff x="0" y="0"/>
            <a:chExt cx="9142412" cy="6856412"/>
          </a:xfrm>
        </p:grpSpPr>
        <p:sp>
          <p:nvSpPr>
            <p:cNvPr id="526" name="Google Shape;526;p26"/>
            <p:cNvSpPr/>
            <p:nvPr/>
          </p:nvSpPr>
          <p:spPr>
            <a:xfrm>
              <a:off x="0" y="0"/>
              <a:ext cx="9140825" cy="1655762"/>
            </a:xfrm>
            <a:custGeom>
              <a:rect b="b" l="l" r="r" t="t"/>
              <a:pathLst>
                <a:path extrusionOk="0" h="1043" w="5740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27" name="Google Shape;527;p26"/>
            <p:cNvGrpSpPr/>
            <p:nvPr/>
          </p:nvGrpSpPr>
          <p:grpSpPr>
            <a:xfrm>
              <a:off x="0" y="0"/>
              <a:ext cx="9142412" cy="6856412"/>
              <a:chOff x="0" y="0"/>
              <a:chExt cx="9142412" cy="6856412"/>
            </a:xfrm>
          </p:grpSpPr>
          <p:sp>
            <p:nvSpPr>
              <p:cNvPr id="528" name="Google Shape;528;p26"/>
              <p:cNvSpPr/>
              <p:nvPr/>
            </p:nvSpPr>
            <p:spPr>
              <a:xfrm>
                <a:off x="1587" y="1651000"/>
                <a:ext cx="9140825" cy="28575"/>
              </a:xfrm>
              <a:custGeom>
                <a:rect b="b" l="l" r="r" t="t"/>
                <a:pathLst>
                  <a:path extrusionOk="0" h="18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29" name="Google Shape;529;p26"/>
              <p:cNvSpPr/>
              <p:nvPr/>
            </p:nvSpPr>
            <p:spPr>
              <a:xfrm>
                <a:off x="0" y="6330950"/>
                <a:ext cx="9140825" cy="66675"/>
              </a:xfrm>
              <a:custGeom>
                <a:rect b="b" l="l" r="r" t="t"/>
                <a:pathLst>
                  <a:path extrusionOk="0" h="42" w="5740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0" name="Google Shape;530;p26"/>
              <p:cNvSpPr/>
              <p:nvPr/>
            </p:nvSpPr>
            <p:spPr>
              <a:xfrm>
                <a:off x="0" y="5818187"/>
                <a:ext cx="9140825" cy="47625"/>
              </a:xfrm>
              <a:custGeom>
                <a:rect b="b" l="l" r="r" t="t"/>
                <a:pathLst>
                  <a:path extrusionOk="0" h="30" w="574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" name="Google Shape;531;p26"/>
              <p:cNvSpPr/>
              <p:nvPr/>
            </p:nvSpPr>
            <p:spPr>
              <a:xfrm>
                <a:off x="0" y="5340350"/>
                <a:ext cx="9140825" cy="47625"/>
              </a:xfrm>
              <a:custGeom>
                <a:rect b="b" l="l" r="r" t="t"/>
                <a:pathLst>
                  <a:path extrusionOk="0" h="30" w="574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2" name="Google Shape;532;p26"/>
              <p:cNvSpPr/>
              <p:nvPr/>
            </p:nvSpPr>
            <p:spPr>
              <a:xfrm>
                <a:off x="0" y="4929187"/>
                <a:ext cx="9140825" cy="49212"/>
              </a:xfrm>
              <a:custGeom>
                <a:rect b="b" l="l" r="r" t="t"/>
                <a:pathLst>
                  <a:path extrusionOk="0" h="30" w="574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" name="Google Shape;533;p26"/>
              <p:cNvSpPr/>
              <p:nvPr/>
            </p:nvSpPr>
            <p:spPr>
              <a:xfrm>
                <a:off x="0" y="4538662"/>
                <a:ext cx="9140825" cy="57150"/>
              </a:xfrm>
              <a:custGeom>
                <a:rect b="b" l="l" r="r" t="t"/>
                <a:pathLst>
                  <a:path extrusionOk="0" h="36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" name="Google Shape;534;p26"/>
              <p:cNvSpPr/>
              <p:nvPr/>
            </p:nvSpPr>
            <p:spPr>
              <a:xfrm>
                <a:off x="0" y="4197350"/>
                <a:ext cx="9140825" cy="47625"/>
              </a:xfrm>
              <a:custGeom>
                <a:rect b="b" l="l" r="r" t="t"/>
                <a:pathLst>
                  <a:path extrusionOk="0" h="30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5" name="Google Shape;535;p26"/>
              <p:cNvSpPr/>
              <p:nvPr/>
            </p:nvSpPr>
            <p:spPr>
              <a:xfrm>
                <a:off x="0" y="3862387"/>
                <a:ext cx="9140825" cy="57150"/>
              </a:xfrm>
              <a:custGeom>
                <a:rect b="b" l="l" r="r" t="t"/>
                <a:pathLst>
                  <a:path extrusionOk="0" h="36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6" name="Google Shape;536;p26"/>
              <p:cNvSpPr/>
              <p:nvPr/>
            </p:nvSpPr>
            <p:spPr>
              <a:xfrm>
                <a:off x="0" y="3586162"/>
                <a:ext cx="9140825" cy="38100"/>
              </a:xfrm>
              <a:custGeom>
                <a:rect b="b" l="l" r="r" t="t"/>
                <a:pathLst>
                  <a:path extrusionOk="0" h="24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" name="Google Shape;537;p26"/>
              <p:cNvSpPr/>
              <p:nvPr/>
            </p:nvSpPr>
            <p:spPr>
              <a:xfrm>
                <a:off x="0" y="3317875"/>
                <a:ext cx="9140825" cy="38100"/>
              </a:xfrm>
              <a:custGeom>
                <a:rect b="b" l="l" r="r" t="t"/>
                <a:pathLst>
                  <a:path extrusionOk="0" h="24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8" name="Google Shape;538;p26"/>
              <p:cNvSpPr/>
              <p:nvPr/>
            </p:nvSpPr>
            <p:spPr>
              <a:xfrm>
                <a:off x="0" y="3060700"/>
                <a:ext cx="9140825" cy="38100"/>
              </a:xfrm>
              <a:custGeom>
                <a:rect b="b" l="l" r="r" t="t"/>
                <a:pathLst>
                  <a:path extrusionOk="0" h="24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9" name="Google Shape;539;p26"/>
              <p:cNvSpPr/>
              <p:nvPr/>
            </p:nvSpPr>
            <p:spPr>
              <a:xfrm>
                <a:off x="0" y="2611437"/>
                <a:ext cx="9140825" cy="19050"/>
              </a:xfrm>
              <a:custGeom>
                <a:rect b="b" l="l" r="r" t="t"/>
                <a:pathLst>
                  <a:path extrusionOk="0" h="12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0" name="Google Shape;540;p26"/>
              <p:cNvSpPr/>
              <p:nvPr/>
            </p:nvSpPr>
            <p:spPr>
              <a:xfrm>
                <a:off x="0" y="2822575"/>
                <a:ext cx="9140825" cy="38100"/>
              </a:xfrm>
              <a:custGeom>
                <a:rect b="b" l="l" r="r" t="t"/>
                <a:pathLst>
                  <a:path extrusionOk="0" h="24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1" name="Google Shape;541;p26"/>
              <p:cNvSpPr/>
              <p:nvPr/>
            </p:nvSpPr>
            <p:spPr>
              <a:xfrm>
                <a:off x="0" y="2413000"/>
                <a:ext cx="9140825" cy="19050"/>
              </a:xfrm>
              <a:custGeom>
                <a:rect b="b" l="l" r="r" t="t"/>
                <a:pathLst>
                  <a:path extrusionOk="0" h="12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" name="Google Shape;542;p26"/>
              <p:cNvSpPr/>
              <p:nvPr/>
            </p:nvSpPr>
            <p:spPr>
              <a:xfrm>
                <a:off x="0" y="2212975"/>
                <a:ext cx="9140825" cy="28575"/>
              </a:xfrm>
              <a:custGeom>
                <a:rect b="b" l="l" r="r" t="t"/>
                <a:pathLst>
                  <a:path extrusionOk="0" h="18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" name="Google Shape;543;p26"/>
              <p:cNvSpPr/>
              <p:nvPr/>
            </p:nvSpPr>
            <p:spPr>
              <a:xfrm>
                <a:off x="0" y="2032000"/>
                <a:ext cx="9140825" cy="28575"/>
              </a:xfrm>
              <a:custGeom>
                <a:rect b="b" l="l" r="r" t="t"/>
                <a:pathLst>
                  <a:path extrusionOk="0" h="18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" name="Google Shape;544;p26"/>
              <p:cNvSpPr/>
              <p:nvPr/>
            </p:nvSpPr>
            <p:spPr>
              <a:xfrm>
                <a:off x="0" y="1868487"/>
                <a:ext cx="9140825" cy="28575"/>
              </a:xfrm>
              <a:custGeom>
                <a:rect b="b" l="l" r="r" t="t"/>
                <a:pathLst>
                  <a:path extrusionOk="0" h="18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" name="Google Shape;545;p26"/>
              <p:cNvSpPr/>
              <p:nvPr/>
            </p:nvSpPr>
            <p:spPr>
              <a:xfrm>
                <a:off x="0" y="38100"/>
                <a:ext cx="9140825" cy="47625"/>
              </a:xfrm>
              <a:custGeom>
                <a:rect b="b" l="l" r="r" t="t"/>
                <a:pathLst>
                  <a:path extrusionOk="0" h="30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" name="Google Shape;546;p26"/>
              <p:cNvSpPr/>
              <p:nvPr/>
            </p:nvSpPr>
            <p:spPr>
              <a:xfrm>
                <a:off x="0" y="295275"/>
                <a:ext cx="9140825" cy="38100"/>
              </a:xfrm>
              <a:custGeom>
                <a:rect b="b" l="l" r="r" t="t"/>
                <a:pathLst>
                  <a:path extrusionOk="0" h="24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" name="Google Shape;547;p26"/>
              <p:cNvSpPr/>
              <p:nvPr/>
            </p:nvSpPr>
            <p:spPr>
              <a:xfrm>
                <a:off x="0" y="754062"/>
                <a:ext cx="9140825" cy="38100"/>
              </a:xfrm>
              <a:custGeom>
                <a:rect b="b" l="l" r="r" t="t"/>
                <a:pathLst>
                  <a:path extrusionOk="0" h="24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" name="Google Shape;548;p26"/>
              <p:cNvSpPr/>
              <p:nvPr/>
            </p:nvSpPr>
            <p:spPr>
              <a:xfrm>
                <a:off x="0" y="534987"/>
                <a:ext cx="9140825" cy="38100"/>
              </a:xfrm>
              <a:custGeom>
                <a:rect b="b" l="l" r="r" t="t"/>
                <a:pathLst>
                  <a:path extrusionOk="0" h="24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" name="Google Shape;549;p26"/>
              <p:cNvSpPr/>
              <p:nvPr/>
            </p:nvSpPr>
            <p:spPr>
              <a:xfrm>
                <a:off x="0" y="952500"/>
                <a:ext cx="9140825" cy="38100"/>
              </a:xfrm>
              <a:custGeom>
                <a:rect b="b" l="l" r="r" t="t"/>
                <a:pathLst>
                  <a:path extrusionOk="0" h="24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" name="Google Shape;550;p26"/>
              <p:cNvSpPr/>
              <p:nvPr/>
            </p:nvSpPr>
            <p:spPr>
              <a:xfrm>
                <a:off x="0" y="1154112"/>
                <a:ext cx="9140825" cy="28575"/>
              </a:xfrm>
              <a:custGeom>
                <a:rect b="b" l="l" r="r" t="t"/>
                <a:pathLst>
                  <a:path extrusionOk="0" h="18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" name="Google Shape;551;p26"/>
              <p:cNvSpPr/>
              <p:nvPr/>
            </p:nvSpPr>
            <p:spPr>
              <a:xfrm>
                <a:off x="0" y="1335087"/>
                <a:ext cx="9140825" cy="28575"/>
              </a:xfrm>
              <a:custGeom>
                <a:rect b="b" l="l" r="r" t="t"/>
                <a:pathLst>
                  <a:path extrusionOk="0" h="18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" name="Google Shape;552;p26"/>
              <p:cNvSpPr/>
              <p:nvPr/>
            </p:nvSpPr>
            <p:spPr>
              <a:xfrm>
                <a:off x="0" y="1497012"/>
                <a:ext cx="9140825" cy="28575"/>
              </a:xfrm>
              <a:custGeom>
                <a:rect b="b" l="l" r="r" t="t"/>
                <a:pathLst>
                  <a:path extrusionOk="0" h="18" w="5740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553" name="Google Shape;553;p26"/>
              <p:cNvGrpSpPr/>
              <p:nvPr/>
            </p:nvGrpSpPr>
            <p:grpSpPr>
              <a:xfrm>
                <a:off x="0" y="0"/>
                <a:ext cx="9140825" cy="1658937"/>
                <a:chOff x="0" y="0"/>
                <a:chExt cx="9140825" cy="1658937"/>
              </a:xfrm>
            </p:grpSpPr>
            <p:sp>
              <p:nvSpPr>
                <p:cNvPr id="554" name="Google Shape;554;p26"/>
                <p:cNvSpPr/>
                <p:nvPr/>
              </p:nvSpPr>
              <p:spPr>
                <a:xfrm>
                  <a:off x="4522787" y="0"/>
                  <a:ext cx="66675" cy="1658937"/>
                </a:xfrm>
                <a:custGeom>
                  <a:rect b="b" l="l" r="r" t="t"/>
                  <a:pathLst>
                    <a:path extrusionOk="0" h="1043" w="42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55" name="Google Shape;555;p26"/>
                <p:cNvSpPr/>
                <p:nvPr/>
              </p:nvSpPr>
              <p:spPr>
                <a:xfrm>
                  <a:off x="3810000" y="0"/>
                  <a:ext cx="246062" cy="1658937"/>
                </a:xfrm>
                <a:custGeom>
                  <a:rect b="b" l="l" r="r" t="t"/>
                  <a:pathLst>
                    <a:path extrusionOk="0" h="1043" w="155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56" name="Google Shape;556;p26"/>
                <p:cNvSpPr/>
                <p:nvPr/>
              </p:nvSpPr>
              <p:spPr>
                <a:xfrm>
                  <a:off x="3122612" y="0"/>
                  <a:ext cx="381000" cy="1658937"/>
                </a:xfrm>
                <a:custGeom>
                  <a:rect b="b" l="l" r="r" t="t"/>
                  <a:pathLst>
                    <a:path extrusionOk="0" h="1043" w="239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57" name="Google Shape;557;p26"/>
                <p:cNvSpPr/>
                <p:nvPr/>
              </p:nvSpPr>
              <p:spPr>
                <a:xfrm>
                  <a:off x="2466975" y="0"/>
                  <a:ext cx="560387" cy="1658937"/>
                </a:xfrm>
                <a:custGeom>
                  <a:rect b="b" l="l" r="r" t="t"/>
                  <a:pathLst>
                    <a:path extrusionOk="0" h="1043" w="352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58" name="Google Shape;558;p26"/>
                <p:cNvSpPr/>
                <p:nvPr/>
              </p:nvSpPr>
              <p:spPr>
                <a:xfrm>
                  <a:off x="1800225" y="0"/>
                  <a:ext cx="714375" cy="1658937"/>
                </a:xfrm>
                <a:custGeom>
                  <a:rect b="b" l="l" r="r" t="t"/>
                  <a:pathLst>
                    <a:path extrusionOk="0" h="1043" w="449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59" name="Google Shape;559;p26"/>
                <p:cNvSpPr/>
                <p:nvPr/>
              </p:nvSpPr>
              <p:spPr>
                <a:xfrm>
                  <a:off x="1133475" y="0"/>
                  <a:ext cx="857250" cy="1658937"/>
                </a:xfrm>
                <a:custGeom>
                  <a:rect b="b" l="l" r="r" t="t"/>
                  <a:pathLst>
                    <a:path extrusionOk="0" h="1043" w="538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0" name="Google Shape;560;p26"/>
                <p:cNvSpPr/>
                <p:nvPr/>
              </p:nvSpPr>
              <p:spPr>
                <a:xfrm>
                  <a:off x="485775" y="0"/>
                  <a:ext cx="1019175" cy="1658937"/>
                </a:xfrm>
                <a:custGeom>
                  <a:rect b="b" l="l" r="r" t="t"/>
                  <a:pathLst>
                    <a:path extrusionOk="0" h="1043" w="640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1" name="Google Shape;561;p26"/>
                <p:cNvSpPr/>
                <p:nvPr/>
              </p:nvSpPr>
              <p:spPr>
                <a:xfrm>
                  <a:off x="0" y="171450"/>
                  <a:ext cx="1000125" cy="1487487"/>
                </a:xfrm>
                <a:custGeom>
                  <a:rect b="b" l="l" r="r" t="t"/>
                  <a:pathLst>
                    <a:path extrusionOk="0" h="935" w="628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2" name="Google Shape;562;p26"/>
                <p:cNvSpPr/>
                <p:nvPr/>
              </p:nvSpPr>
              <p:spPr>
                <a:xfrm>
                  <a:off x="5065712" y="0"/>
                  <a:ext cx="246062" cy="1658937"/>
                </a:xfrm>
                <a:custGeom>
                  <a:rect b="b" l="l" r="r" t="t"/>
                  <a:pathLst>
                    <a:path extrusionOk="0" h="1043" w="155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3" name="Google Shape;563;p26"/>
                <p:cNvSpPr/>
                <p:nvPr/>
              </p:nvSpPr>
              <p:spPr>
                <a:xfrm>
                  <a:off x="5608637" y="0"/>
                  <a:ext cx="381000" cy="1658937"/>
                </a:xfrm>
                <a:custGeom>
                  <a:rect b="b" l="l" r="r" t="t"/>
                  <a:pathLst>
                    <a:path extrusionOk="0" h="1043" w="239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4" name="Google Shape;564;p26"/>
                <p:cNvSpPr/>
                <p:nvPr/>
              </p:nvSpPr>
              <p:spPr>
                <a:xfrm>
                  <a:off x="6065837" y="0"/>
                  <a:ext cx="569912" cy="1658937"/>
                </a:xfrm>
                <a:custGeom>
                  <a:rect b="b" l="l" r="r" t="t"/>
                  <a:pathLst>
                    <a:path extrusionOk="0" h="1043" w="358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5" name="Google Shape;565;p26"/>
                <p:cNvSpPr/>
                <p:nvPr/>
              </p:nvSpPr>
              <p:spPr>
                <a:xfrm>
                  <a:off x="6570662" y="0"/>
                  <a:ext cx="712787" cy="1658937"/>
                </a:xfrm>
                <a:custGeom>
                  <a:rect b="b" l="l" r="r" t="t"/>
                  <a:pathLst>
                    <a:path extrusionOk="0" h="1043" w="448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6" name="Google Shape;566;p26"/>
                <p:cNvSpPr/>
                <p:nvPr/>
              </p:nvSpPr>
              <p:spPr>
                <a:xfrm>
                  <a:off x="7112000" y="0"/>
                  <a:ext cx="858837" cy="1658937"/>
                </a:xfrm>
                <a:custGeom>
                  <a:rect b="b" l="l" r="r" t="t"/>
                  <a:pathLst>
                    <a:path extrusionOk="0" h="1043" w="539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7" name="Google Shape;567;p26"/>
                <p:cNvSpPr/>
                <p:nvPr/>
              </p:nvSpPr>
              <p:spPr>
                <a:xfrm>
                  <a:off x="7569200" y="0"/>
                  <a:ext cx="1019175" cy="1658937"/>
                </a:xfrm>
                <a:custGeom>
                  <a:rect b="b" l="l" r="r" t="t"/>
                  <a:pathLst>
                    <a:path extrusionOk="0" h="1043" w="640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8" name="Google Shape;568;p26"/>
                <p:cNvSpPr/>
                <p:nvPr/>
              </p:nvSpPr>
              <p:spPr>
                <a:xfrm>
                  <a:off x="8074025" y="76200"/>
                  <a:ext cx="1066800" cy="1582737"/>
                </a:xfrm>
                <a:custGeom>
                  <a:rect b="b" l="l" r="r" t="t"/>
                  <a:pathLst>
                    <a:path extrusionOk="0" h="995" w="670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grpSp>
            <p:nvGrpSpPr>
              <p:cNvPr id="569" name="Google Shape;569;p26"/>
              <p:cNvGrpSpPr/>
              <p:nvPr/>
            </p:nvGrpSpPr>
            <p:grpSpPr>
              <a:xfrm>
                <a:off x="0" y="885825"/>
                <a:ext cx="9140825" cy="773112"/>
                <a:chOff x="0" y="885825"/>
                <a:chExt cx="9140825" cy="773112"/>
              </a:xfrm>
            </p:grpSpPr>
            <p:sp>
              <p:nvSpPr>
                <p:cNvPr id="570" name="Google Shape;570;p26"/>
                <p:cNvSpPr/>
                <p:nvPr/>
              </p:nvSpPr>
              <p:spPr>
                <a:xfrm>
                  <a:off x="0" y="981075"/>
                  <a:ext cx="485775" cy="677862"/>
                </a:xfrm>
                <a:custGeom>
                  <a:rect b="b" l="l" r="r" t="t"/>
                  <a:pathLst>
                    <a:path extrusionOk="0" h="426" w="305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71" name="Google Shape;571;p26"/>
                <p:cNvSpPr/>
                <p:nvPr/>
              </p:nvSpPr>
              <p:spPr>
                <a:xfrm>
                  <a:off x="8588375" y="885825"/>
                  <a:ext cx="552450" cy="773112"/>
                </a:xfrm>
                <a:custGeom>
                  <a:rect b="b" l="l" r="r" t="t"/>
                  <a:pathLst>
                    <a:path extrusionOk="0" h="486" w="347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grpSp>
            <p:nvGrpSpPr>
              <p:cNvPr id="572" name="Google Shape;572;p26"/>
              <p:cNvGrpSpPr/>
              <p:nvPr/>
            </p:nvGrpSpPr>
            <p:grpSpPr>
              <a:xfrm>
                <a:off x="419100" y="1649412"/>
                <a:ext cx="8254999" cy="5207000"/>
                <a:chOff x="419100" y="1649412"/>
                <a:chExt cx="8254999" cy="5207000"/>
              </a:xfrm>
            </p:grpSpPr>
            <p:sp>
              <p:nvSpPr>
                <p:cNvPr id="573" name="Google Shape;573;p26"/>
                <p:cNvSpPr/>
                <p:nvPr/>
              </p:nvSpPr>
              <p:spPr>
                <a:xfrm>
                  <a:off x="4522787" y="1649412"/>
                  <a:ext cx="66675" cy="5207000"/>
                </a:xfrm>
                <a:custGeom>
                  <a:rect b="b" l="l" r="r" t="t"/>
                  <a:pathLst>
                    <a:path extrusionOk="0" h="3273" w="42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74" name="Google Shape;574;p26"/>
                <p:cNvSpPr/>
                <p:nvPr/>
              </p:nvSpPr>
              <p:spPr>
                <a:xfrm>
                  <a:off x="3419475" y="1649412"/>
                  <a:ext cx="636587" cy="5207000"/>
                </a:xfrm>
                <a:custGeom>
                  <a:rect b="b" l="l" r="r" t="t"/>
                  <a:pathLst>
                    <a:path extrusionOk="0" h="3273" w="400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75" name="Google Shape;575;p26"/>
                <p:cNvSpPr/>
                <p:nvPr/>
              </p:nvSpPr>
              <p:spPr>
                <a:xfrm>
                  <a:off x="2428875" y="1649412"/>
                  <a:ext cx="1074737" cy="5207000"/>
                </a:xfrm>
                <a:custGeom>
                  <a:rect b="b" l="l" r="r" t="t"/>
                  <a:pathLst>
                    <a:path extrusionOk="0" h="3273" w="675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76" name="Google Shape;576;p26"/>
                <p:cNvSpPr/>
                <p:nvPr/>
              </p:nvSpPr>
              <p:spPr>
                <a:xfrm>
                  <a:off x="1390650" y="1649412"/>
                  <a:ext cx="1636712" cy="5207000"/>
                </a:xfrm>
                <a:custGeom>
                  <a:rect b="b" l="l" r="r" t="t"/>
                  <a:pathLst>
                    <a:path extrusionOk="0" h="3280" w="1031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77" name="Google Shape;577;p26"/>
                <p:cNvSpPr/>
                <p:nvPr/>
              </p:nvSpPr>
              <p:spPr>
                <a:xfrm>
                  <a:off x="419100" y="1649412"/>
                  <a:ext cx="2093912" cy="5207000"/>
                </a:xfrm>
                <a:custGeom>
                  <a:rect b="b" l="l" r="r" t="t"/>
                  <a:pathLst>
                    <a:path extrusionOk="0" h="3280" w="1319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78" name="Google Shape;578;p26"/>
                <p:cNvSpPr/>
                <p:nvPr/>
              </p:nvSpPr>
              <p:spPr>
                <a:xfrm>
                  <a:off x="5065712" y="1649412"/>
                  <a:ext cx="638175" cy="5207000"/>
                </a:xfrm>
                <a:custGeom>
                  <a:rect b="b" l="l" r="r" t="t"/>
                  <a:pathLst>
                    <a:path extrusionOk="0" h="3273" w="401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79" name="Google Shape;579;p26"/>
                <p:cNvSpPr/>
                <p:nvPr/>
              </p:nvSpPr>
              <p:spPr>
                <a:xfrm>
                  <a:off x="5608637" y="1649412"/>
                  <a:ext cx="1074737" cy="5207000"/>
                </a:xfrm>
                <a:custGeom>
                  <a:rect b="b" l="l" r="r" t="t"/>
                  <a:pathLst>
                    <a:path extrusionOk="0" h="3273" w="675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80" name="Google Shape;580;p26"/>
                <p:cNvSpPr/>
                <p:nvPr/>
              </p:nvSpPr>
              <p:spPr>
                <a:xfrm>
                  <a:off x="6067425" y="1649412"/>
                  <a:ext cx="1644650" cy="5207000"/>
                </a:xfrm>
                <a:custGeom>
                  <a:rect b="b" l="l" r="r" t="t"/>
                  <a:pathLst>
                    <a:path extrusionOk="0" h="3280" w="1036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81" name="Google Shape;581;p26"/>
                <p:cNvSpPr/>
                <p:nvPr/>
              </p:nvSpPr>
              <p:spPr>
                <a:xfrm>
                  <a:off x="6567487" y="1649412"/>
                  <a:ext cx="2106612" cy="5207000"/>
                </a:xfrm>
                <a:custGeom>
                  <a:rect b="b" l="l" r="r" t="t"/>
                  <a:pathLst>
                    <a:path extrusionOk="0" h="3280" w="1327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lt2"/>
                    </a:gs>
                    <a:gs pos="100000">
                      <a:schemeClr val="lt2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582" name="Google Shape;582;p26"/>
              <p:cNvSpPr/>
              <p:nvPr/>
            </p:nvSpPr>
            <p:spPr>
              <a:xfrm>
                <a:off x="0" y="1649412"/>
                <a:ext cx="1990725" cy="4178300"/>
              </a:xfrm>
              <a:custGeom>
                <a:rect b="b" l="l" r="r" t="t"/>
                <a:pathLst>
                  <a:path extrusionOk="0" h="2632" w="1254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3" name="Google Shape;583;p26"/>
              <p:cNvSpPr/>
              <p:nvPr/>
            </p:nvSpPr>
            <p:spPr>
              <a:xfrm>
                <a:off x="0" y="1649412"/>
                <a:ext cx="1504950" cy="2660650"/>
              </a:xfrm>
              <a:custGeom>
                <a:rect b="b" l="l" r="r" t="t"/>
                <a:pathLst>
                  <a:path extrusionOk="0" h="1676" w="948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4" name="Google Shape;584;p26"/>
              <p:cNvSpPr/>
              <p:nvPr/>
            </p:nvSpPr>
            <p:spPr>
              <a:xfrm>
                <a:off x="0" y="1649412"/>
                <a:ext cx="998537" cy="1487487"/>
              </a:xfrm>
              <a:custGeom>
                <a:rect b="b" l="l" r="r" t="t"/>
                <a:pathLst>
                  <a:path extrusionOk="0" h="937" w="629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5" name="Google Shape;585;p26"/>
              <p:cNvSpPr/>
              <p:nvPr/>
            </p:nvSpPr>
            <p:spPr>
              <a:xfrm>
                <a:off x="0" y="1649412"/>
                <a:ext cx="484187" cy="677862"/>
              </a:xfrm>
              <a:custGeom>
                <a:rect b="b" l="l" r="r" t="t"/>
                <a:pathLst>
                  <a:path extrusionOk="0" h="427" w="305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6" name="Google Shape;586;p26"/>
              <p:cNvSpPr/>
              <p:nvPr/>
            </p:nvSpPr>
            <p:spPr>
              <a:xfrm>
                <a:off x="7113587" y="1649412"/>
                <a:ext cx="2027237" cy="4264025"/>
              </a:xfrm>
              <a:custGeom>
                <a:rect b="b" l="l" r="r" t="t"/>
                <a:pathLst>
                  <a:path extrusionOk="0" h="2686" w="1277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7" name="Google Shape;587;p26"/>
              <p:cNvSpPr/>
              <p:nvPr/>
            </p:nvSpPr>
            <p:spPr>
              <a:xfrm>
                <a:off x="7572375" y="1649412"/>
                <a:ext cx="1568450" cy="2746375"/>
              </a:xfrm>
              <a:custGeom>
                <a:rect b="b" l="l" r="r" t="t"/>
                <a:pathLst>
                  <a:path extrusionOk="0" h="1730" w="988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8" name="Google Shape;588;p26"/>
              <p:cNvSpPr/>
              <p:nvPr/>
            </p:nvSpPr>
            <p:spPr>
              <a:xfrm>
                <a:off x="8077200" y="1649412"/>
                <a:ext cx="1063625" cy="1582737"/>
              </a:xfrm>
              <a:custGeom>
                <a:rect b="b" l="l" r="r" t="t"/>
                <a:pathLst>
                  <a:path extrusionOk="0" h="997" w="670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9" name="Google Shape;589;p26"/>
              <p:cNvSpPr/>
              <p:nvPr/>
            </p:nvSpPr>
            <p:spPr>
              <a:xfrm>
                <a:off x="8591550" y="1649412"/>
                <a:ext cx="549275" cy="773112"/>
              </a:xfrm>
              <a:custGeom>
                <a:rect b="b" l="l" r="r" t="t"/>
                <a:pathLst>
                  <a:path extrusionOk="0" h="487" w="346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590" name="Google Shape;590;p26"/>
          <p:cNvSpPr txBox="1"/>
          <p:nvPr>
            <p:ph type="title"/>
          </p:nvPr>
        </p:nvSpPr>
        <p:spPr>
          <a:xfrm>
            <a:off x="455612" y="273050"/>
            <a:ext cx="8226425" cy="1143000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1" name="Google Shape;591;p26"/>
          <p:cNvSpPr txBox="1"/>
          <p:nvPr>
            <p:ph idx="10" type="dt"/>
          </p:nvPr>
        </p:nvSpPr>
        <p:spPr>
          <a:xfrm>
            <a:off x="455612" y="624205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2" name="Google Shape;592;p26"/>
          <p:cNvSpPr txBox="1"/>
          <p:nvPr>
            <p:ph idx="11" type="ftr"/>
          </p:nvPr>
        </p:nvSpPr>
        <p:spPr>
          <a:xfrm>
            <a:off x="3124200" y="6242050"/>
            <a:ext cx="2895600" cy="4746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3" name="Google Shape;593;p26"/>
          <p:cNvSpPr txBox="1"/>
          <p:nvPr>
            <p:ph idx="12" type="sldNum"/>
          </p:nvPr>
        </p:nvSpPr>
        <p:spPr>
          <a:xfrm>
            <a:off x="6553200" y="624205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0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</p:txBody>
      </p:sp>
      <p:sp>
        <p:nvSpPr>
          <p:cNvPr id="594" name="Google Shape;594;p26"/>
          <p:cNvSpPr txBox="1"/>
          <p:nvPr>
            <p:ph idx="1" type="body"/>
          </p:nvPr>
        </p:nvSpPr>
        <p:spPr>
          <a:xfrm>
            <a:off x="455612" y="1598612"/>
            <a:ext cx="8226425" cy="44973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accent2"/>
            </a:gs>
          </a:gsLst>
          <a:lin ang="5400000" scaled="0"/>
        </a:gra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319087" y="1828800"/>
            <a:ext cx="8824913" cy="5029200"/>
            <a:chOff x="319087" y="1828800"/>
            <a:chExt cx="8824913" cy="5029200"/>
          </a:xfrm>
        </p:grpSpPr>
        <p:sp>
          <p:nvSpPr>
            <p:cNvPr id="19" name="Google Shape;19;p3"/>
            <p:cNvSpPr/>
            <p:nvPr/>
          </p:nvSpPr>
          <p:spPr>
            <a:xfrm>
              <a:off x="838200" y="4618037"/>
              <a:ext cx="8305800" cy="2239962"/>
            </a:xfrm>
            <a:custGeom>
              <a:rect b="b" l="l" r="r" t="t"/>
              <a:pathLst>
                <a:path extrusionOk="0" h="2182" w="4897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>
                <a:alpha val="29803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333375" y="1828800"/>
              <a:ext cx="8810625" cy="5029200"/>
            </a:xfrm>
            <a:custGeom>
              <a:rect b="b" l="l" r="r" t="t"/>
              <a:pathLst>
                <a:path extrusionOk="0" h="3168" w="5550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lt2">
                <a:alpha val="29803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838200" y="4654550"/>
              <a:ext cx="8305800" cy="2203450"/>
            </a:xfrm>
            <a:custGeom>
              <a:rect b="b" l="l" r="r" t="t"/>
              <a:pathLst>
                <a:path extrusionOk="0" h="2182" w="4897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38200" y="1828800"/>
              <a:ext cx="7313612" cy="46037"/>
            </a:xfrm>
            <a:custGeom>
              <a:rect b="b" l="l" r="r" t="t"/>
              <a:pathLst>
                <a:path extrusionOk="0" h="149" w="5387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66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838200" y="1828800"/>
              <a:ext cx="46037" cy="2833687"/>
            </a:xfrm>
            <a:custGeom>
              <a:rect b="b" l="l" r="r" t="t"/>
              <a:pathLst>
                <a:path extrusionOk="0" h="2161" w="29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836612" y="4610100"/>
              <a:ext cx="46037" cy="2247900"/>
            </a:xfrm>
            <a:custGeom>
              <a:rect b="b" l="l" r="r" t="t"/>
              <a:pathLst>
                <a:path extrusionOk="0" h="1416" w="29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66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319087" y="4610100"/>
              <a:ext cx="4570412" cy="46037"/>
            </a:xfrm>
            <a:custGeom>
              <a:rect b="b" l="l" r="r" t="t"/>
              <a:pathLst>
                <a:path extrusionOk="0" h="149" w="5387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66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319087" y="4610100"/>
              <a:ext cx="47625" cy="2247900"/>
            </a:xfrm>
            <a:custGeom>
              <a:rect b="b" l="l" r="r" t="t"/>
              <a:pathLst>
                <a:path extrusionOk="0" h="1416" w="30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6600">
                    <a:alpha val="9803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" name="Google Shape;27;p3"/>
          <p:cNvSpPr txBox="1"/>
          <p:nvPr>
            <p:ph idx="10" type="dt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  <p:sp>
        <p:nvSpPr>
          <p:cNvPr id="30" name="Google Shape;30;p3"/>
          <p:cNvSpPr txBox="1"/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indent="-8890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indent="-8890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indent="-8890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indent="-8890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indent="-8890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indent="-8890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indent="-8890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31" name="Google Shape;31;p3"/>
          <p:cNvSpPr txBox="1"/>
          <p:nvPr>
            <p:ph idx="1" type="body"/>
          </p:nvPr>
        </p:nvSpPr>
        <p:spPr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5400000" scaled="0"/>
        </a:gra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oogle Shape;52;p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3" name="Google Shape;53;p6"/>
            <p:cNvSpPr/>
            <p:nvPr/>
          </p:nvSpPr>
          <p:spPr>
            <a:xfrm>
              <a:off x="0" y="4876800"/>
              <a:ext cx="9144000" cy="1981200"/>
            </a:xfrm>
            <a:custGeom>
              <a:rect b="b" l="l" r="r" t="t"/>
              <a:pathLst>
                <a:path extrusionOk="0" h="2296" w="6027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6"/>
            <p:cNvSpPr/>
            <p:nvPr/>
          </p:nvSpPr>
          <p:spPr>
            <a:xfrm>
              <a:off x="0" y="0"/>
              <a:ext cx="9144000" cy="4876800"/>
            </a:xfrm>
            <a:custGeom>
              <a:rect b="b" l="l" r="r" t="t"/>
              <a:pathLst>
                <a:path extrusionOk="0" h="2296" w="6027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5" name="Google Shape;55;p6"/>
          <p:cNvSpPr/>
          <p:nvPr/>
        </p:nvSpPr>
        <p:spPr>
          <a:xfrm>
            <a:off x="6248400" y="6262687"/>
            <a:ext cx="2895600" cy="609600"/>
          </a:xfrm>
          <a:custGeom>
            <a:rect b="b" l="l" r="r" t="t"/>
            <a:pathLst>
              <a:path extrusionOk="0" h="246" w="5748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>
            <a:gsLst>
              <a:gs pos="0">
                <a:schemeClr val="hlink"/>
              </a:gs>
              <a:gs pos="100000">
                <a:schemeClr val="lt1"/>
              </a:gs>
            </a:gsLst>
            <a:lin ang="81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6" name="Google Shape;56;p6"/>
          <p:cNvGrpSpPr/>
          <p:nvPr/>
        </p:nvGrpSpPr>
        <p:grpSpPr>
          <a:xfrm>
            <a:off x="0" y="6019800"/>
            <a:ext cx="7848600" cy="857249"/>
            <a:chOff x="0" y="6019800"/>
            <a:chExt cx="7848600" cy="857249"/>
          </a:xfrm>
        </p:grpSpPr>
        <p:sp>
          <p:nvSpPr>
            <p:cNvPr id="57" name="Google Shape;57;p6"/>
            <p:cNvSpPr/>
            <p:nvPr/>
          </p:nvSpPr>
          <p:spPr>
            <a:xfrm>
              <a:off x="2362200" y="6019800"/>
              <a:ext cx="5143500" cy="850900"/>
            </a:xfrm>
            <a:custGeom>
              <a:rect b="b" l="l" r="r" t="t"/>
              <a:pathLst>
                <a:path extrusionOk="0" h="536" w="3240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58" name="Google Shape;58;p6"/>
            <p:cNvGrpSpPr/>
            <p:nvPr/>
          </p:nvGrpSpPr>
          <p:grpSpPr>
            <a:xfrm>
              <a:off x="3946525" y="6019800"/>
              <a:ext cx="3902075" cy="857249"/>
              <a:chOff x="3946525" y="6019800"/>
              <a:chExt cx="3902075" cy="857249"/>
            </a:xfrm>
          </p:grpSpPr>
          <p:sp>
            <p:nvSpPr>
              <p:cNvPr id="59" name="Google Shape;59;p6"/>
              <p:cNvSpPr/>
              <p:nvPr/>
            </p:nvSpPr>
            <p:spPr>
              <a:xfrm>
                <a:off x="6267450" y="6030912"/>
                <a:ext cx="1581150" cy="846137"/>
              </a:xfrm>
              <a:custGeom>
                <a:rect b="b" l="l" r="r" t="t"/>
                <a:pathLst>
                  <a:path extrusionOk="0" h="533" w="996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" name="Google Shape;60;p6"/>
              <p:cNvSpPr/>
              <p:nvPr/>
            </p:nvSpPr>
            <p:spPr>
              <a:xfrm>
                <a:off x="4249737" y="6019800"/>
                <a:ext cx="295275" cy="627062"/>
              </a:xfrm>
              <a:custGeom>
                <a:rect b="b" l="l" r="r" t="t"/>
                <a:pathLst>
                  <a:path extrusionOk="0" h="353" w="186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" name="Google Shape;61;p6"/>
              <p:cNvSpPr/>
              <p:nvPr/>
            </p:nvSpPr>
            <p:spPr>
              <a:xfrm>
                <a:off x="4810125" y="6180137"/>
                <a:ext cx="600075" cy="430212"/>
              </a:xfrm>
              <a:custGeom>
                <a:rect b="b" l="l" r="r" t="t"/>
                <a:pathLst>
                  <a:path extrusionOk="0" h="271" w="378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" name="Google Shape;62;p6"/>
              <p:cNvSpPr/>
              <p:nvPr/>
            </p:nvSpPr>
            <p:spPr>
              <a:xfrm>
                <a:off x="5759450" y="6137275"/>
                <a:ext cx="246062" cy="117475"/>
              </a:xfrm>
              <a:custGeom>
                <a:rect b="b" l="l" r="r" t="t"/>
                <a:pathLst>
                  <a:path extrusionOk="0" h="66" w="155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" name="Google Shape;63;p6"/>
              <p:cNvSpPr/>
              <p:nvPr/>
            </p:nvSpPr>
            <p:spPr>
              <a:xfrm>
                <a:off x="3946525" y="6126162"/>
                <a:ext cx="66675" cy="128587"/>
              </a:xfrm>
              <a:custGeom>
                <a:rect b="b" l="l" r="r" t="t"/>
                <a:pathLst>
                  <a:path extrusionOk="0" h="72" w="4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4" name="Google Shape;64;p6"/>
            <p:cNvSpPr/>
            <p:nvPr/>
          </p:nvSpPr>
          <p:spPr>
            <a:xfrm>
              <a:off x="0" y="6019800"/>
              <a:ext cx="6311900" cy="849312"/>
            </a:xfrm>
            <a:custGeom>
              <a:rect b="b" l="l" r="r" t="t"/>
              <a:pathLst>
                <a:path extrusionOk="0" h="527" w="3976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5" name="Google Shape;65;p6"/>
          <p:cNvGrpSpPr/>
          <p:nvPr/>
        </p:nvGrpSpPr>
        <p:grpSpPr>
          <a:xfrm>
            <a:off x="627062" y="6021387"/>
            <a:ext cx="5684837" cy="849312"/>
            <a:chOff x="627062" y="6021387"/>
            <a:chExt cx="5684837" cy="849312"/>
          </a:xfrm>
        </p:grpSpPr>
        <p:sp>
          <p:nvSpPr>
            <p:cNvPr id="66" name="Google Shape;66;p6"/>
            <p:cNvSpPr/>
            <p:nvPr/>
          </p:nvSpPr>
          <p:spPr>
            <a:xfrm>
              <a:off x="1898650" y="6021387"/>
              <a:ext cx="579437" cy="461962"/>
            </a:xfrm>
            <a:custGeom>
              <a:rect b="b" l="l" r="r" t="t"/>
              <a:pathLst>
                <a:path extrusionOk="0" h="287" w="365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084512" y="6078537"/>
              <a:ext cx="3227387" cy="792162"/>
            </a:xfrm>
            <a:custGeom>
              <a:rect b="b" l="l" r="r" t="t"/>
              <a:pathLst>
                <a:path extrusionOk="0" h="499" w="2033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2905125" y="6069012"/>
              <a:ext cx="112712" cy="96837"/>
            </a:xfrm>
            <a:custGeom>
              <a:rect b="b" l="l" r="r" t="t"/>
              <a:pathLst>
                <a:path extrusionOk="0" h="60" w="71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1357312" y="6099175"/>
              <a:ext cx="255587" cy="260350"/>
            </a:xfrm>
            <a:custGeom>
              <a:rect b="b" l="l" r="r" t="t"/>
              <a:pathLst>
                <a:path extrusionOk="0" h="162" w="161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" name="Google Shape;70;p6"/>
            <p:cNvSpPr/>
            <p:nvPr/>
          </p:nvSpPr>
          <p:spPr>
            <a:xfrm>
              <a:off x="1120775" y="6118225"/>
              <a:ext cx="93662" cy="96837"/>
            </a:xfrm>
            <a:custGeom>
              <a:rect b="b" l="l" r="r" t="t"/>
              <a:pathLst>
                <a:path extrusionOk="0" h="60" w="59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" name="Google Shape;71;p6"/>
            <p:cNvSpPr/>
            <p:nvPr/>
          </p:nvSpPr>
          <p:spPr>
            <a:xfrm>
              <a:off x="627062" y="6049962"/>
              <a:ext cx="388937" cy="328612"/>
            </a:xfrm>
            <a:custGeom>
              <a:rect b="b" l="l" r="r" t="t"/>
              <a:pathLst>
                <a:path extrusionOk="0" h="204" w="245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2" name="Google Shape;72;p6"/>
          <p:cNvSpPr txBox="1"/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p6"/>
          <p:cNvSpPr txBox="1"/>
          <p:nvPr>
            <p:ph idx="1" type="body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6"/>
          <p:cNvSpPr txBox="1"/>
          <p:nvPr>
            <p:ph idx="10" type="dt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5" name="Google Shape;75;p6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6" name="Google Shape;76;p6"/>
          <p:cNvSpPr txBox="1"/>
          <p:nvPr>
            <p:ph idx="12" type="sldNum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8"/>
          <p:cNvSpPr txBox="1"/>
          <p:nvPr>
            <p:ph type="title"/>
          </p:nvPr>
        </p:nvSpPr>
        <p:spPr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8890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8890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8890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8890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8890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8890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8890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5" name="Google Shape;85;p8"/>
          <p:cNvSpPr txBox="1"/>
          <p:nvPr>
            <p:ph idx="1" type="body"/>
          </p:nvPr>
        </p:nvSpPr>
        <p:spPr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Tahoma"/>
              <a:buChar char="❖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6" name="Google Shape;86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7" name="Google Shape;87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8" name="Google Shape;88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2"/>
    <p:sldLayoutId id="2147483653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1"/>
          <p:cNvSpPr txBox="1"/>
          <p:nvPr>
            <p:ph idx="10" type="dt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4" name="Google Shape;104;p11"/>
          <p:cNvSpPr txBox="1"/>
          <p:nvPr>
            <p:ph idx="12" type="sldNum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</p:txBody>
      </p:sp>
      <p:grpSp>
        <p:nvGrpSpPr>
          <p:cNvPr id="105" name="Google Shape;105;p11"/>
          <p:cNvGrpSpPr/>
          <p:nvPr/>
        </p:nvGrpSpPr>
        <p:grpSpPr>
          <a:xfrm>
            <a:off x="0" y="0"/>
            <a:ext cx="9140825" cy="6850062"/>
            <a:chOff x="0" y="0"/>
            <a:chExt cx="9140825" cy="6850062"/>
          </a:xfrm>
        </p:grpSpPr>
        <p:grpSp>
          <p:nvGrpSpPr>
            <p:cNvPr id="106" name="Google Shape;106;p11"/>
            <p:cNvGrpSpPr/>
            <p:nvPr/>
          </p:nvGrpSpPr>
          <p:grpSpPr>
            <a:xfrm>
              <a:off x="2743200" y="3540125"/>
              <a:ext cx="6392862" cy="3309937"/>
              <a:chOff x="2743200" y="3540125"/>
              <a:chExt cx="6392862" cy="3309937"/>
            </a:xfrm>
          </p:grpSpPr>
          <p:sp>
            <p:nvSpPr>
              <p:cNvPr id="107" name="Google Shape;107;p11"/>
              <p:cNvSpPr/>
              <p:nvPr/>
            </p:nvSpPr>
            <p:spPr>
              <a:xfrm>
                <a:off x="2743200" y="4197350"/>
                <a:ext cx="4575175" cy="2652712"/>
              </a:xfrm>
              <a:custGeom>
                <a:rect b="b" l="l" r="r" t="t"/>
                <a:pathLst>
                  <a:path extrusionOk="0" h="1671" w="2882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1"/>
                  </a:gs>
                </a:gsLst>
                <a:lin ang="108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" name="Google Shape;108;p11"/>
              <p:cNvSpPr/>
              <p:nvPr/>
            </p:nvSpPr>
            <p:spPr>
              <a:xfrm>
                <a:off x="6619875" y="4240212"/>
                <a:ext cx="1998662" cy="1287462"/>
              </a:xfrm>
              <a:custGeom>
                <a:rect b="b" l="l" r="r" t="t"/>
                <a:pathLst>
                  <a:path extrusionOk="0" h="811" w="1259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1"/>
                  </a:gs>
                </a:gsLst>
                <a:lin ang="135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" name="Google Shape;109;p11"/>
              <p:cNvSpPr/>
              <p:nvPr/>
            </p:nvSpPr>
            <p:spPr>
              <a:xfrm>
                <a:off x="4603750" y="5311775"/>
                <a:ext cx="4522787" cy="1538287"/>
              </a:xfrm>
              <a:custGeom>
                <a:rect b="b" l="l" r="r" t="t"/>
                <a:pathLst>
                  <a:path extrusionOk="0" h="969" w="284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" name="Google Shape;110;p11"/>
              <p:cNvSpPr/>
              <p:nvPr/>
            </p:nvSpPr>
            <p:spPr>
              <a:xfrm>
                <a:off x="4362450" y="3540125"/>
                <a:ext cx="4773612" cy="3309937"/>
              </a:xfrm>
              <a:custGeom>
                <a:rect b="b" l="l" r="r" t="t"/>
                <a:pathLst>
                  <a:path extrusionOk="0" h="2085" w="3007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" name="Google Shape;111;p11"/>
              <p:cNvSpPr/>
              <p:nvPr/>
            </p:nvSpPr>
            <p:spPr>
              <a:xfrm>
                <a:off x="7145337" y="3678237"/>
                <a:ext cx="1981200" cy="855662"/>
              </a:xfrm>
              <a:custGeom>
                <a:rect b="b" l="l" r="r" t="t"/>
                <a:pathLst>
                  <a:path extrusionOk="0" h="539" w="1248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1"/>
                  </a:gs>
                </a:gsLst>
                <a:lin ang="135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2" name="Google Shape;112;p11"/>
            <p:cNvSpPr/>
            <p:nvPr/>
          </p:nvSpPr>
          <p:spPr>
            <a:xfrm>
              <a:off x="5273675" y="2128837"/>
              <a:ext cx="2897187" cy="2439987"/>
            </a:xfrm>
            <a:custGeom>
              <a:rect b="b" l="l" r="r" t="t"/>
              <a:pathLst>
                <a:path extrusionOk="0" h="1469" w="2296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0" y="0"/>
              <a:ext cx="9140825" cy="2819400"/>
            </a:xfrm>
            <a:custGeom>
              <a:rect b="b" l="l" r="r" t="t"/>
              <a:pathLst>
                <a:path extrusionOk="0" h="1906" w="5740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4" name="Google Shape;114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15" name="Google Shape;115;p11"/>
          <p:cNvSpPr txBox="1"/>
          <p:nvPr>
            <p:ph idx="11" type="ftr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6" name="Google Shape;116;p1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Garamond"/>
              <a:buChar char="■"/>
              <a:defRPr b="0" i="0" sz="2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Garamond"/>
              <a:buChar char="■"/>
              <a:defRPr b="0" i="0" sz="2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Garamond"/>
              <a:buChar char="■"/>
              <a:defRPr b="0" i="0" sz="2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Garamond"/>
              <a:buChar char="■"/>
              <a:defRPr b="0" i="0" sz="2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oogle Shape;124;p13"/>
          <p:cNvGrpSpPr/>
          <p:nvPr/>
        </p:nvGrpSpPr>
        <p:grpSpPr>
          <a:xfrm>
            <a:off x="0" y="2438400"/>
            <a:ext cx="9144000" cy="4046537"/>
            <a:chOff x="0" y="2438400"/>
            <a:chExt cx="9144000" cy="4046537"/>
          </a:xfrm>
        </p:grpSpPr>
        <p:sp>
          <p:nvSpPr>
            <p:cNvPr id="125" name="Google Shape;125;p13"/>
            <p:cNvSpPr/>
            <p:nvPr/>
          </p:nvSpPr>
          <p:spPr>
            <a:xfrm rot="-1440000">
              <a:off x="3367087" y="4114800"/>
              <a:ext cx="4876800" cy="609600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50000">
                  <a:schemeClr val="lt1"/>
                </a:gs>
                <a:gs pos="50000">
                  <a:schemeClr val="lt1"/>
                </a:gs>
                <a:gs pos="100000">
                  <a:schemeClr val="lt1"/>
                </a:gs>
              </a:gsLst>
              <a:lin ang="81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13"/>
            <p:cNvSpPr/>
            <p:nvPr/>
          </p:nvSpPr>
          <p:spPr>
            <a:xfrm>
              <a:off x="0" y="4229100"/>
              <a:ext cx="4267200" cy="1943100"/>
            </a:xfrm>
            <a:custGeom>
              <a:rect b="b" l="l" r="r" t="t"/>
              <a:pathLst>
                <a:path extrusionOk="0" h="1224" w="2688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13"/>
            <p:cNvSpPr/>
            <p:nvPr/>
          </p:nvSpPr>
          <p:spPr>
            <a:xfrm>
              <a:off x="5332412" y="2438400"/>
              <a:ext cx="3811587" cy="1955800"/>
            </a:xfrm>
            <a:custGeom>
              <a:rect b="b" l="l" r="r" t="t"/>
              <a:pathLst>
                <a:path extrusionOk="0" h="1232" w="2401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13"/>
            <p:cNvSpPr/>
            <p:nvPr/>
          </p:nvSpPr>
          <p:spPr>
            <a:xfrm>
              <a:off x="6019800" y="2438400"/>
              <a:ext cx="3124200" cy="1209675"/>
            </a:xfrm>
            <a:custGeom>
              <a:rect b="b" l="l" r="r" t="t"/>
              <a:pathLst>
                <a:path extrusionOk="0" h="762" w="1968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13"/>
            <p:cNvSpPr/>
            <p:nvPr/>
          </p:nvSpPr>
          <p:spPr>
            <a:xfrm>
              <a:off x="5713412" y="3932237"/>
              <a:ext cx="295275" cy="190500"/>
            </a:xfrm>
            <a:custGeom>
              <a:rect b="b" l="l" r="r" t="t"/>
              <a:pathLst>
                <a:path extrusionOk="0" h="120" w="185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13"/>
            <p:cNvSpPr/>
            <p:nvPr/>
          </p:nvSpPr>
          <p:spPr>
            <a:xfrm>
              <a:off x="5999162" y="3798887"/>
              <a:ext cx="293687" cy="190500"/>
            </a:xfrm>
            <a:custGeom>
              <a:rect b="b" l="l" r="r" t="t"/>
              <a:pathLst>
                <a:path extrusionOk="0" h="120" w="185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Google Shape;131;p13"/>
            <p:cNvSpPr/>
            <p:nvPr/>
          </p:nvSpPr>
          <p:spPr>
            <a:xfrm>
              <a:off x="6094412" y="2914650"/>
              <a:ext cx="838200" cy="436562"/>
            </a:xfrm>
            <a:custGeom>
              <a:rect b="b" l="l" r="r" t="t"/>
              <a:pathLst>
                <a:path extrusionOk="0" h="275" w="526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13"/>
            <p:cNvSpPr/>
            <p:nvPr/>
          </p:nvSpPr>
          <p:spPr>
            <a:xfrm>
              <a:off x="5835650" y="3198812"/>
              <a:ext cx="1144587" cy="485775"/>
            </a:xfrm>
            <a:custGeom>
              <a:rect b="b" l="l" r="r" t="t"/>
              <a:pathLst>
                <a:path extrusionOk="0" h="306" w="718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5330825" y="3000375"/>
              <a:ext cx="3810000" cy="1398587"/>
            </a:xfrm>
            <a:custGeom>
              <a:rect b="b" l="l" r="r" t="t"/>
              <a:pathLst>
                <a:path extrusionOk="0" h="881" w="2392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Google Shape;134;p13"/>
            <p:cNvSpPr/>
            <p:nvPr/>
          </p:nvSpPr>
          <p:spPr>
            <a:xfrm>
              <a:off x="6094412" y="2943225"/>
              <a:ext cx="915987" cy="409575"/>
            </a:xfrm>
            <a:custGeom>
              <a:rect b="b" l="l" r="r" t="t"/>
              <a:pathLst>
                <a:path extrusionOk="0" h="257" w="550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6094412" y="2743200"/>
              <a:ext cx="1136650" cy="608012"/>
            </a:xfrm>
            <a:custGeom>
              <a:rect b="b" l="l" r="r" t="t"/>
              <a:pathLst>
                <a:path extrusionOk="0" h="383" w="716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Google Shape;136;p13"/>
            <p:cNvSpPr/>
            <p:nvPr/>
          </p:nvSpPr>
          <p:spPr>
            <a:xfrm>
              <a:off x="5481637" y="3605212"/>
              <a:ext cx="504825" cy="357187"/>
            </a:xfrm>
            <a:custGeom>
              <a:rect b="b" l="l" r="r" t="t"/>
              <a:pathLst>
                <a:path extrusionOk="0" h="225" w="318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13"/>
            <p:cNvSpPr/>
            <p:nvPr/>
          </p:nvSpPr>
          <p:spPr>
            <a:xfrm>
              <a:off x="0" y="4219575"/>
              <a:ext cx="4119562" cy="1481137"/>
            </a:xfrm>
            <a:custGeom>
              <a:rect b="b" l="l" r="r" t="t"/>
              <a:pathLst>
                <a:path extrusionOk="0" h="933" w="2595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13"/>
            <p:cNvSpPr/>
            <p:nvPr/>
          </p:nvSpPr>
          <p:spPr>
            <a:xfrm>
              <a:off x="0" y="4752975"/>
              <a:ext cx="4322762" cy="1731962"/>
            </a:xfrm>
            <a:custGeom>
              <a:rect b="b" l="l" r="r" t="t"/>
              <a:pathLst>
                <a:path extrusionOk="0" h="1091" w="2723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9" name="Google Shape;139;p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1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40" name="Google Shape;140;p13"/>
          <p:cNvSpPr txBox="1"/>
          <p:nvPr>
            <p:ph idx="10" type="dt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1" name="Google Shape;141;p13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2" name="Google Shape;142;p13"/>
          <p:cNvSpPr txBox="1"/>
          <p:nvPr>
            <p:ph idx="12" type="sldNum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1pPr>
            <a:lvl2pPr indent="0" lvl="1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2pPr>
            <a:lvl3pPr indent="0" lvl="2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3pPr>
            <a:lvl4pPr indent="0" lvl="3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4pPr>
            <a:lvl5pPr indent="0" lvl="4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5pPr>
            <a:lvl6pPr indent="0" lvl="5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6pPr>
            <a:lvl7pPr indent="0" lvl="6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7pPr>
            <a:lvl8pPr indent="0" lvl="7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8pPr>
            <a:lvl9pPr indent="0" lvl="8" marL="0" marR="0" rtl="0" algn="r">
              <a:buNone/>
              <a:defRPr b="0" i="0" sz="1200" u="none" cap="none" strike="noStrike"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13"/>
          <p:cNvSpPr txBox="1"/>
          <p:nvPr>
            <p:ph idx="1" type="body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Garamond"/>
              <a:buChar char="•"/>
              <a:defRPr b="0" i="0" sz="2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Garamond"/>
              <a:buChar char="•"/>
              <a:defRPr b="0" i="0" sz="2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Garamond"/>
              <a:buChar char="•"/>
              <a:defRPr b="0" i="0" sz="2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Garamond"/>
              <a:buChar char="•"/>
              <a:defRPr b="0" i="0" sz="2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5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13500000" scaled="0"/>
        </a:gra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15"/>
          <p:cNvGrpSpPr/>
          <p:nvPr/>
        </p:nvGrpSpPr>
        <p:grpSpPr>
          <a:xfrm>
            <a:off x="0" y="0"/>
            <a:ext cx="9144000" cy="6856412"/>
            <a:chOff x="0" y="0"/>
            <a:chExt cx="9144000" cy="6856412"/>
          </a:xfrm>
        </p:grpSpPr>
        <p:sp>
          <p:nvSpPr>
            <p:cNvPr id="152" name="Google Shape;152;p15"/>
            <p:cNvSpPr/>
            <p:nvPr/>
          </p:nvSpPr>
          <p:spPr>
            <a:xfrm>
              <a:off x="0" y="19050"/>
              <a:ext cx="9140825" cy="5195887"/>
            </a:xfrm>
            <a:custGeom>
              <a:rect b="b" l="l" r="r" t="t"/>
              <a:pathLst>
                <a:path extrusionOk="0" h="3273" w="5740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236537" y="0"/>
              <a:ext cx="8904287" cy="5148262"/>
            </a:xfrm>
            <a:custGeom>
              <a:rect b="b" l="l" r="r" t="t"/>
              <a:pathLst>
                <a:path extrusionOk="0" h="3243" w="5591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0" y="5449887"/>
              <a:ext cx="6410325" cy="303212"/>
            </a:xfrm>
            <a:custGeom>
              <a:rect b="b" l="l" r="r" t="t"/>
              <a:pathLst>
                <a:path extrusionOk="0" h="192" w="404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6410325" y="5678487"/>
              <a:ext cx="2730500" cy="103187"/>
            </a:xfrm>
            <a:custGeom>
              <a:rect b="b" l="l" r="r" t="t"/>
              <a:pathLst>
                <a:path extrusionOk="0" h="66" w="1722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0" y="5915025"/>
              <a:ext cx="7594600" cy="522287"/>
            </a:xfrm>
            <a:custGeom>
              <a:rect b="b" l="l" r="r" t="t"/>
              <a:pathLst>
                <a:path extrusionOk="0" h="329" w="478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7594600" y="5876925"/>
              <a:ext cx="1546225" cy="160337"/>
            </a:xfrm>
            <a:custGeom>
              <a:rect b="b" l="l" r="r" t="t"/>
              <a:pathLst>
                <a:path extrusionOk="0" h="101" w="975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5745162" y="6056312"/>
              <a:ext cx="3395662" cy="314325"/>
            </a:xfrm>
            <a:custGeom>
              <a:rect b="b" l="l" r="r" t="t"/>
              <a:pathLst>
                <a:path extrusionOk="0" h="198" w="2141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0" y="6303962"/>
              <a:ext cx="5745162" cy="552450"/>
            </a:xfrm>
            <a:custGeom>
              <a:rect b="b" l="l" r="r" t="t"/>
              <a:pathLst>
                <a:path extrusionOk="0" h="348" w="3623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3328987" y="6418262"/>
              <a:ext cx="3990975" cy="438150"/>
            </a:xfrm>
            <a:custGeom>
              <a:rect b="b" l="l" r="r" t="t"/>
              <a:pathLst>
                <a:path extrusionOk="0" h="276" w="2517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6911975" y="6142037"/>
              <a:ext cx="2228850" cy="600075"/>
            </a:xfrm>
            <a:custGeom>
              <a:rect b="b" l="l" r="r" t="t"/>
              <a:pathLst>
                <a:path extrusionOk="0" h="378" w="1405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7985125" y="5002212"/>
              <a:ext cx="1155700" cy="381000"/>
            </a:xfrm>
            <a:custGeom>
              <a:rect b="b" l="l" r="r" t="t"/>
              <a:pathLst>
                <a:path extrusionOk="0" h="240" w="729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0" y="2359025"/>
              <a:ext cx="7985125" cy="2652712"/>
            </a:xfrm>
            <a:custGeom>
              <a:rect b="b" l="l" r="r" t="t"/>
              <a:pathLst>
                <a:path extrusionOk="0" h="1672" w="5035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7985125" y="4840287"/>
              <a:ext cx="1155700" cy="504825"/>
            </a:xfrm>
            <a:custGeom>
              <a:rect b="b" l="l" r="r" t="t"/>
              <a:pathLst>
                <a:path extrusionOk="0" h="318" w="729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0" y="1454150"/>
              <a:ext cx="7985125" cy="3471862"/>
            </a:xfrm>
            <a:custGeom>
              <a:rect b="b" l="l" r="r" t="t"/>
              <a:pathLst>
                <a:path extrusionOk="0" h="2188" w="5035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3641725" y="0"/>
              <a:ext cx="5014912" cy="4325937"/>
            </a:xfrm>
            <a:custGeom>
              <a:rect b="b" l="l" r="r" t="t"/>
              <a:pathLst>
                <a:path extrusionOk="0" h="2727" w="3163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8628062" y="4289425"/>
              <a:ext cx="512762" cy="474662"/>
            </a:xfrm>
            <a:custGeom>
              <a:rect b="b" l="l" r="r" t="t"/>
              <a:pathLst>
                <a:path extrusionOk="0" h="299" w="323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8694737" y="4108450"/>
              <a:ext cx="446087" cy="531812"/>
            </a:xfrm>
            <a:custGeom>
              <a:rect b="b" l="l" r="r" t="t"/>
              <a:pathLst>
                <a:path extrusionOk="0" h="335" w="281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3895725" y="0"/>
              <a:ext cx="4951412" cy="4251325"/>
            </a:xfrm>
            <a:custGeom>
              <a:rect b="b" l="l" r="r" t="t"/>
              <a:pathLst>
                <a:path extrusionOk="0" h="2680" w="3122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8931275" y="4022725"/>
              <a:ext cx="209550" cy="209550"/>
            </a:xfrm>
            <a:custGeom>
              <a:rect b="b" l="l" r="r" t="t"/>
              <a:pathLst>
                <a:path extrusionOk="0" h="132" w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4940300" y="0"/>
              <a:ext cx="3990975" cy="4022725"/>
            </a:xfrm>
            <a:custGeom>
              <a:rect b="b" l="l" r="r" t="t"/>
              <a:pathLst>
                <a:path extrusionOk="0" h="2536" w="2517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5537200" y="0"/>
              <a:ext cx="3489325" cy="3937000"/>
            </a:xfrm>
            <a:custGeom>
              <a:rect b="b" l="l" r="r" t="t"/>
              <a:pathLst>
                <a:path extrusionOk="0" h="2482" w="2200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9007475" y="3927475"/>
              <a:ext cx="133350" cy="152400"/>
            </a:xfrm>
            <a:custGeom>
              <a:rect b="b" l="l" r="r" t="t"/>
              <a:pathLst>
                <a:path extrusionOk="0" h="96" w="84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8894762" y="1349375"/>
              <a:ext cx="246062" cy="819150"/>
            </a:xfrm>
            <a:custGeom>
              <a:rect b="b" l="l" r="r" t="t"/>
              <a:pathLst>
                <a:path extrusionOk="0" h="516" w="155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8107362" y="0"/>
              <a:ext cx="909637" cy="1654175"/>
            </a:xfrm>
            <a:custGeom>
              <a:rect b="b" l="l" r="r" t="t"/>
              <a:pathLst>
                <a:path extrusionOk="0" h="1043" w="574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8589962" y="0"/>
              <a:ext cx="541337" cy="1263650"/>
            </a:xfrm>
            <a:custGeom>
              <a:rect b="b" l="l" r="r" t="t"/>
              <a:pathLst>
                <a:path extrusionOk="0" h="797" w="341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9045575" y="1036637"/>
              <a:ext cx="95250" cy="493712"/>
            </a:xfrm>
            <a:custGeom>
              <a:rect b="b" l="l" r="r" t="t"/>
              <a:pathLst>
                <a:path extrusionOk="0" h="312" w="60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3175" y="2541587"/>
              <a:ext cx="9131300" cy="2959100"/>
            </a:xfrm>
            <a:custGeom>
              <a:rect b="b" l="l" r="r" t="t"/>
              <a:pathLst>
                <a:path extrusionOk="0" h="1864" w="5740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9134475" y="5529262"/>
              <a:ext cx="9525" cy="9525"/>
            </a:xfrm>
            <a:custGeom>
              <a:rect b="b" l="l" r="r" t="t"/>
              <a:pathLst>
                <a:path extrusionOk="0" h="6" w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3175" y="3416300"/>
              <a:ext cx="9131300" cy="2122487"/>
            </a:xfrm>
            <a:custGeom>
              <a:rect b="b" l="l" r="r" t="t"/>
              <a:pathLst>
                <a:path extrusionOk="0" h="1337" w="5740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3175" y="5043487"/>
              <a:ext cx="9131300" cy="657225"/>
            </a:xfrm>
            <a:custGeom>
              <a:rect b="b" l="l" r="r" t="t"/>
              <a:pathLst>
                <a:path extrusionOk="0" h="414" w="5740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2058987" y="0"/>
              <a:ext cx="7075487" cy="5043487"/>
            </a:xfrm>
            <a:custGeom>
              <a:rect b="b" l="l" r="r" t="t"/>
              <a:pathLst>
                <a:path extrusionOk="0" h="3177" w="4448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5272087" y="0"/>
              <a:ext cx="3862387" cy="4149725"/>
            </a:xfrm>
            <a:custGeom>
              <a:rect b="b" l="l" r="r" t="t"/>
              <a:pathLst>
                <a:path extrusionOk="0" h="2614" w="2428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6270625" y="0"/>
              <a:ext cx="2863850" cy="3911600"/>
            </a:xfrm>
            <a:custGeom>
              <a:rect b="b" l="l" r="r" t="t"/>
              <a:pathLst>
                <a:path extrusionOk="0" h="2464" w="1800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7173912" y="0"/>
              <a:ext cx="1960562" cy="3292475"/>
            </a:xfrm>
            <a:custGeom>
              <a:rect b="b" l="l" r="r" t="t"/>
              <a:pathLst>
                <a:path extrusionOk="0" h="2074" w="1232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7451725" y="0"/>
              <a:ext cx="1682750" cy="3073400"/>
            </a:xfrm>
            <a:custGeom>
              <a:rect b="b" l="l" r="r" t="t"/>
              <a:pathLst>
                <a:path extrusionOk="0" h="1936" w="1058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7907337" y="0"/>
              <a:ext cx="1227137" cy="2360612"/>
            </a:xfrm>
            <a:custGeom>
              <a:rect b="b" l="l" r="r" t="t"/>
              <a:pathLst>
                <a:path extrusionOk="0" h="1487" w="771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88" name="Google Shape;188;p15"/>
            <p:cNvGrpSpPr/>
            <p:nvPr/>
          </p:nvGrpSpPr>
          <p:grpSpPr>
            <a:xfrm>
              <a:off x="0" y="2590800"/>
              <a:ext cx="9140825" cy="2949574"/>
              <a:chOff x="0" y="2590800"/>
              <a:chExt cx="9140825" cy="2949574"/>
            </a:xfrm>
          </p:grpSpPr>
          <p:sp>
            <p:nvSpPr>
              <p:cNvPr id="189" name="Google Shape;189;p15"/>
              <p:cNvSpPr/>
              <p:nvPr/>
            </p:nvSpPr>
            <p:spPr>
              <a:xfrm>
                <a:off x="0" y="2590800"/>
                <a:ext cx="5826125" cy="2084387"/>
              </a:xfrm>
              <a:custGeom>
                <a:rect b="b" l="l" r="r" t="t"/>
                <a:pathLst>
                  <a:path extrusionOk="0" h="1313" w="3659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1"/>
                  </a:gs>
                </a:gsLst>
                <a:lin ang="108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" name="Google Shape;190;p15"/>
              <p:cNvSpPr/>
              <p:nvPr/>
            </p:nvSpPr>
            <p:spPr>
              <a:xfrm>
                <a:off x="5788025" y="4437062"/>
                <a:ext cx="3352800" cy="1103312"/>
              </a:xfrm>
              <a:custGeom>
                <a:rect b="b" l="l" r="r" t="t"/>
                <a:pathLst>
                  <a:path extrusionOk="0" h="695" w="210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1"/>
                  </a:gs>
                </a:gsLst>
                <a:lin ang="10800000" scaled="0"/>
              </a:gra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91" name="Google Shape;191;p15"/>
          <p:cNvSpPr txBox="1"/>
          <p:nvPr>
            <p:ph type="title"/>
          </p:nvPr>
        </p:nvSpPr>
        <p:spPr>
          <a:xfrm>
            <a:off x="457200" y="2778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2" name="Google Shape;192;p15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Arial"/>
              <a:buChar char="●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Arial"/>
              <a:buChar char="●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Arial"/>
              <a:buChar char="●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Arial"/>
              <a:buChar char="●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3" name="Google Shape;193;p15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4" name="Google Shape;194;p15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5" name="Google Shape;195;p15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buNone/>
              <a:defRPr b="0" i="0" sz="12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Google Shape;203;p17"/>
          <p:cNvGrpSpPr/>
          <p:nvPr/>
        </p:nvGrpSpPr>
        <p:grpSpPr>
          <a:xfrm>
            <a:off x="0" y="0"/>
            <a:ext cx="9159875" cy="6858000"/>
            <a:chOff x="0" y="0"/>
            <a:chExt cx="9159875" cy="6858000"/>
          </a:xfrm>
        </p:grpSpPr>
        <p:sp>
          <p:nvSpPr>
            <p:cNvPr id="204" name="Google Shape;204;p17"/>
            <p:cNvSpPr/>
            <p:nvPr/>
          </p:nvSpPr>
          <p:spPr>
            <a:xfrm>
              <a:off x="8305800" y="1587"/>
              <a:ext cx="838200" cy="6856412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1676400" y="0"/>
              <a:ext cx="3048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2743200" y="0"/>
              <a:ext cx="6858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17"/>
            <p:cNvSpPr/>
            <p:nvPr/>
          </p:nvSpPr>
          <p:spPr>
            <a:xfrm>
              <a:off x="3581400" y="0"/>
              <a:ext cx="381000" cy="6858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Google Shape;208;p17"/>
            <p:cNvSpPr/>
            <p:nvPr/>
          </p:nvSpPr>
          <p:spPr>
            <a:xfrm>
              <a:off x="2133600" y="0"/>
              <a:ext cx="609600" cy="6858000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Google Shape;209;p17"/>
            <p:cNvSpPr/>
            <p:nvPr/>
          </p:nvSpPr>
          <p:spPr>
            <a:xfrm>
              <a:off x="762000" y="0"/>
              <a:ext cx="914400" cy="6858000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17"/>
            <p:cNvSpPr/>
            <p:nvPr/>
          </p:nvSpPr>
          <p:spPr>
            <a:xfrm>
              <a:off x="457200" y="0"/>
              <a:ext cx="3048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50000">
                  <a:schemeClr val="l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" name="Google Shape;211;p17"/>
            <p:cNvSpPr/>
            <p:nvPr/>
          </p:nvSpPr>
          <p:spPr>
            <a:xfrm>
              <a:off x="0" y="0"/>
              <a:ext cx="4572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17"/>
            <p:cNvSpPr/>
            <p:nvPr/>
          </p:nvSpPr>
          <p:spPr>
            <a:xfrm>
              <a:off x="3429000" y="0"/>
              <a:ext cx="381000" cy="6858000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17"/>
            <p:cNvSpPr/>
            <p:nvPr/>
          </p:nvSpPr>
          <p:spPr>
            <a:xfrm>
              <a:off x="4419600" y="0"/>
              <a:ext cx="8382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Google Shape;214;p17"/>
            <p:cNvSpPr/>
            <p:nvPr/>
          </p:nvSpPr>
          <p:spPr>
            <a:xfrm>
              <a:off x="1981200" y="0"/>
              <a:ext cx="228600" cy="6858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5238750" y="0"/>
              <a:ext cx="400050" cy="6858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17"/>
            <p:cNvSpPr/>
            <p:nvPr/>
          </p:nvSpPr>
          <p:spPr>
            <a:xfrm>
              <a:off x="7391400" y="0"/>
              <a:ext cx="2286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50000">
                  <a:schemeClr val="l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17"/>
            <p:cNvSpPr/>
            <p:nvPr/>
          </p:nvSpPr>
          <p:spPr>
            <a:xfrm>
              <a:off x="7315200" y="0"/>
              <a:ext cx="1066800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Google Shape;218;p17"/>
            <p:cNvSpPr/>
            <p:nvPr/>
          </p:nvSpPr>
          <p:spPr>
            <a:xfrm>
              <a:off x="5562600" y="0"/>
              <a:ext cx="9906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50000">
                  <a:schemeClr val="lt1"/>
                </a:gs>
                <a:gs pos="50000">
                  <a:schemeClr val="lt1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17"/>
            <p:cNvSpPr/>
            <p:nvPr/>
          </p:nvSpPr>
          <p:spPr>
            <a:xfrm>
              <a:off x="6096000" y="0"/>
              <a:ext cx="8382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p17"/>
            <p:cNvSpPr/>
            <p:nvPr/>
          </p:nvSpPr>
          <p:spPr>
            <a:xfrm>
              <a:off x="6934200" y="0"/>
              <a:ext cx="3810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50000">
                  <a:schemeClr val="lt2"/>
                </a:gs>
                <a:gs pos="50000">
                  <a:schemeClr val="l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17"/>
            <p:cNvSpPr/>
            <p:nvPr/>
          </p:nvSpPr>
          <p:spPr>
            <a:xfrm>
              <a:off x="4254500" y="0"/>
              <a:ext cx="241300" cy="6858000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17"/>
            <p:cNvSpPr/>
            <p:nvPr/>
          </p:nvSpPr>
          <p:spPr>
            <a:xfrm>
              <a:off x="3756025" y="0"/>
              <a:ext cx="533400" cy="68580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17"/>
            <p:cNvSpPr/>
            <p:nvPr/>
          </p:nvSpPr>
          <p:spPr>
            <a:xfrm>
              <a:off x="1587" y="6151562"/>
              <a:ext cx="9144000" cy="706437"/>
            </a:xfrm>
            <a:custGeom>
              <a:rect b="b" l="l" r="r" t="t"/>
              <a:pathLst>
                <a:path extrusionOk="0" h="445" w="5760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49803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17"/>
            <p:cNvSpPr/>
            <p:nvPr/>
          </p:nvSpPr>
          <p:spPr>
            <a:xfrm>
              <a:off x="0" y="6138862"/>
              <a:ext cx="9159875" cy="276225"/>
            </a:xfrm>
            <a:custGeom>
              <a:rect b="b" l="l" r="r" t="t"/>
              <a:pathLst>
                <a:path extrusionOk="0" h="174" w="5770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2"/>
                </a:gs>
                <a:gs pos="50000">
                  <a:schemeClr val="accent2"/>
                </a:gs>
                <a:gs pos="100000">
                  <a:schemeClr val="accent2"/>
                </a:gs>
              </a:gsLst>
              <a:lin ang="108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5" name="Google Shape;225;p17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2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2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2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2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2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2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2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2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226" name="Google Shape;226;p17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Char char="●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Char char="●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Char char="●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Char char="●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227" name="Google Shape;227;p17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8" name="Google Shape;228;p17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5pPr>
            <a:lvl6pPr indent="0" lvl="5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6pPr>
            <a:lvl7pPr indent="0" lvl="6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7pPr>
            <a:lvl8pPr indent="0" lvl="7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8pPr>
            <a:lvl9pPr indent="0" lvl="8" marL="0" marR="0" rtl="0" algn="r">
              <a:buNone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7"/>
          <p:cNvSpPr txBox="1"/>
          <p:nvPr>
            <p:ph idx="10" type="dt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000" u="none" cap="none" strike="noStrike"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7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9"/>
          <p:cNvSpPr/>
          <p:nvPr/>
        </p:nvSpPr>
        <p:spPr>
          <a:xfrm rot="-3180000">
            <a:off x="7777956" y="-15081"/>
            <a:ext cx="1162050" cy="2084387"/>
          </a:xfrm>
          <a:custGeom>
            <a:rect b="b" l="l" r="r" t="t"/>
            <a:pathLst>
              <a:path extrusionOk="0" h="3686" w="2903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19"/>
          <p:cNvSpPr txBox="1"/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8890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indent="-8890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indent="-8890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indent="-8890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indent="-8890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-8890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-8890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-8890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239" name="Google Shape;239;p19"/>
          <p:cNvSpPr txBox="1"/>
          <p:nvPr>
            <p:ph idx="1" type="body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1pPr>
            <a:lvl2pPr indent="-3175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2pPr>
            <a:lvl3pPr indent="-3175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/>
            </a:lvl3pPr>
            <a:lvl4pPr indent="-3175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/>
            </a:lvl4pPr>
            <a:lvl5pPr indent="-3175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/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b="0" i="0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b="0" i="0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b="0" i="0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c Sans MS"/>
              <a:buChar char="»"/>
              <a:defRPr b="0" i="0" sz="20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240" name="Google Shape;240;p19"/>
          <p:cNvSpPr txBox="1"/>
          <p:nvPr>
            <p:ph idx="10" type="dt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1" name="Google Shape;241;p19"/>
          <p:cNvSpPr txBox="1"/>
          <p:nvPr>
            <p:ph idx="11" type="ftr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2" name="Google Shape;242;p19"/>
          <p:cNvSpPr txBox="1"/>
          <p:nvPr>
            <p:ph idx="12" type="sldNum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1pPr>
            <a:lvl2pPr indent="0" lvl="1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2pPr>
            <a:lvl3pPr indent="0" lvl="2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3pPr>
            <a:lvl4pPr indent="0" lvl="3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4pPr>
            <a:lvl5pPr indent="0" lvl="4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5pPr>
            <a:lvl6pPr indent="0" lvl="5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0" lvl="6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0" lvl="7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0" lvl="8" marL="0" marR="0" rtl="0" algn="r">
              <a:buNone/>
              <a:defRPr b="0" i="0" sz="1400" u="none" cap="none" strike="noStrike"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9"/>
          <p:cNvSpPr/>
          <p:nvPr/>
        </p:nvSpPr>
        <p:spPr>
          <a:xfrm rot="-3180000">
            <a:off x="7865268" y="24606"/>
            <a:ext cx="1165225" cy="2097087"/>
          </a:xfrm>
          <a:custGeom>
            <a:rect b="b" l="l" r="r" t="t"/>
            <a:pathLst>
              <a:path extrusionOk="0" h="3703" w="2911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9"/>
          <p:cNvSpPr/>
          <p:nvPr/>
        </p:nvSpPr>
        <p:spPr>
          <a:xfrm rot="-3180000">
            <a:off x="7831137" y="192087"/>
            <a:ext cx="1025525" cy="1571625"/>
          </a:xfrm>
          <a:custGeom>
            <a:rect b="b" l="l" r="r" t="t"/>
            <a:pathLst>
              <a:path extrusionOk="0" h="2777" w="2561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45" name="Google Shape;245;p19"/>
          <p:cNvGrpSpPr/>
          <p:nvPr/>
        </p:nvGrpSpPr>
        <p:grpSpPr>
          <a:xfrm>
            <a:off x="7937" y="5540375"/>
            <a:ext cx="1784350" cy="1246187"/>
            <a:chOff x="7937" y="5540375"/>
            <a:chExt cx="1784350" cy="1246187"/>
          </a:xfrm>
        </p:grpSpPr>
        <p:sp>
          <p:nvSpPr>
            <p:cNvPr id="246" name="Google Shape;246;p19"/>
            <p:cNvSpPr/>
            <p:nvPr/>
          </p:nvSpPr>
          <p:spPr>
            <a:xfrm>
              <a:off x="38100" y="5564187"/>
              <a:ext cx="1728787" cy="1030287"/>
            </a:xfrm>
            <a:custGeom>
              <a:rect b="b" l="l" r="r" t="t"/>
              <a:pathLst>
                <a:path extrusionOk="0" h="1298" w="2177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19"/>
            <p:cNvSpPr/>
            <p:nvPr/>
          </p:nvSpPr>
          <p:spPr>
            <a:xfrm>
              <a:off x="1622425" y="5686425"/>
              <a:ext cx="112712" cy="204787"/>
            </a:xfrm>
            <a:custGeom>
              <a:rect b="b" l="l" r="r" t="t"/>
              <a:pathLst>
                <a:path extrusionOk="0" h="258" w="143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" name="Google Shape;248;p19"/>
            <p:cNvSpPr/>
            <p:nvPr/>
          </p:nvSpPr>
          <p:spPr>
            <a:xfrm>
              <a:off x="31750" y="5991225"/>
              <a:ext cx="1257300" cy="650875"/>
            </a:xfrm>
            <a:custGeom>
              <a:rect b="b" l="l" r="r" t="t"/>
              <a:pathLst>
                <a:path extrusionOk="0" h="821" w="1586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19"/>
            <p:cNvSpPr/>
            <p:nvPr/>
          </p:nvSpPr>
          <p:spPr>
            <a:xfrm>
              <a:off x="204787" y="6045200"/>
              <a:ext cx="833437" cy="593725"/>
            </a:xfrm>
            <a:custGeom>
              <a:rect b="b" l="l" r="r" t="t"/>
              <a:pathLst>
                <a:path extrusionOk="0" h="747" w="1049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19"/>
            <p:cNvSpPr/>
            <p:nvPr/>
          </p:nvSpPr>
          <p:spPr>
            <a:xfrm>
              <a:off x="769937" y="5607050"/>
              <a:ext cx="214312" cy="192087"/>
            </a:xfrm>
            <a:custGeom>
              <a:rect b="b" l="l" r="r" t="t"/>
              <a:pathLst>
                <a:path extrusionOk="0" h="241" w="272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19"/>
            <p:cNvSpPr/>
            <p:nvPr/>
          </p:nvSpPr>
          <p:spPr>
            <a:xfrm>
              <a:off x="1017587" y="6608762"/>
              <a:ext cx="120650" cy="177800"/>
            </a:xfrm>
            <a:custGeom>
              <a:rect b="b" l="l" r="r" t="t"/>
              <a:pathLst>
                <a:path extrusionOk="0" h="224" w="152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19"/>
            <p:cNvSpPr/>
            <p:nvPr/>
          </p:nvSpPr>
          <p:spPr>
            <a:xfrm>
              <a:off x="800100" y="5726112"/>
              <a:ext cx="306387" cy="608012"/>
            </a:xfrm>
            <a:custGeom>
              <a:rect b="b" l="l" r="r" t="t"/>
              <a:pathLst>
                <a:path extrusionOk="0" h="764" w="386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19"/>
            <p:cNvSpPr/>
            <p:nvPr/>
          </p:nvSpPr>
          <p:spPr>
            <a:xfrm>
              <a:off x="1060450" y="5699125"/>
              <a:ext cx="577850" cy="276225"/>
            </a:xfrm>
            <a:custGeom>
              <a:rect b="b" l="l" r="r" t="t"/>
              <a:pathLst>
                <a:path extrusionOk="0" h="348" w="72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19"/>
            <p:cNvSpPr/>
            <p:nvPr/>
          </p:nvSpPr>
          <p:spPr>
            <a:xfrm>
              <a:off x="550862" y="5862637"/>
              <a:ext cx="247650" cy="106362"/>
            </a:xfrm>
            <a:custGeom>
              <a:rect b="b" l="l" r="r" t="t"/>
              <a:pathLst>
                <a:path extrusionOk="0" h="135" w="312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5" name="Google Shape;255;p19"/>
            <p:cNvGrpSpPr/>
            <p:nvPr/>
          </p:nvGrpSpPr>
          <p:grpSpPr>
            <a:xfrm>
              <a:off x="7937" y="5540375"/>
              <a:ext cx="1784350" cy="1238249"/>
              <a:chOff x="7937" y="5540375"/>
              <a:chExt cx="1784350" cy="1238249"/>
            </a:xfrm>
          </p:grpSpPr>
          <p:grpSp>
            <p:nvGrpSpPr>
              <p:cNvPr id="256" name="Google Shape;256;p19"/>
              <p:cNvGrpSpPr/>
              <p:nvPr/>
            </p:nvGrpSpPr>
            <p:grpSpPr>
              <a:xfrm>
                <a:off x="792162" y="5654675"/>
                <a:ext cx="869950" cy="1123949"/>
                <a:chOff x="792162" y="5654675"/>
                <a:chExt cx="869950" cy="1123949"/>
              </a:xfrm>
            </p:grpSpPr>
            <p:sp>
              <p:nvSpPr>
                <p:cNvPr id="257" name="Google Shape;257;p19"/>
                <p:cNvSpPr/>
                <p:nvPr/>
              </p:nvSpPr>
              <p:spPr>
                <a:xfrm>
                  <a:off x="792162" y="5694362"/>
                  <a:ext cx="249237" cy="138112"/>
                </a:xfrm>
                <a:custGeom>
                  <a:rect b="b" l="l" r="r" t="t"/>
                  <a:pathLst>
                    <a:path extrusionOk="0" h="175" w="313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8" name="Google Shape;258;p19"/>
                <p:cNvSpPr/>
                <p:nvPr/>
              </p:nvSpPr>
              <p:spPr>
                <a:xfrm>
                  <a:off x="1009650" y="6567487"/>
                  <a:ext cx="182562" cy="211137"/>
                </a:xfrm>
                <a:custGeom>
                  <a:rect b="b" l="l" r="r" t="t"/>
                  <a:pathLst>
                    <a:path extrusionOk="0" h="266" w="230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59" name="Google Shape;259;p19"/>
                <p:cNvSpPr/>
                <p:nvPr/>
              </p:nvSpPr>
              <p:spPr>
                <a:xfrm>
                  <a:off x="1593850" y="5654675"/>
                  <a:ext cx="68262" cy="185737"/>
                </a:xfrm>
                <a:custGeom>
                  <a:rect b="b" l="l" r="r" t="t"/>
                  <a:pathLst>
                    <a:path extrusionOk="0" h="234" w="87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60" name="Google Shape;260;p19"/>
              <p:cNvSpPr/>
              <p:nvPr/>
            </p:nvSpPr>
            <p:spPr>
              <a:xfrm>
                <a:off x="120650" y="5924550"/>
                <a:ext cx="944562" cy="396875"/>
              </a:xfrm>
              <a:custGeom>
                <a:rect b="b" l="l" r="r" t="t"/>
                <a:pathLst>
                  <a:path extrusionOk="0" h="500" w="119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" name="Google Shape;261;p19"/>
              <p:cNvSpPr/>
              <p:nvPr/>
            </p:nvSpPr>
            <p:spPr>
              <a:xfrm>
                <a:off x="412750" y="6169025"/>
                <a:ext cx="387350" cy="234950"/>
              </a:xfrm>
              <a:custGeom>
                <a:rect b="b" l="l" r="r" t="t"/>
                <a:pathLst>
                  <a:path extrusionOk="0" h="296" w="489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" name="Google Shape;262;p19"/>
              <p:cNvSpPr/>
              <p:nvPr/>
            </p:nvSpPr>
            <p:spPr>
              <a:xfrm>
                <a:off x="896937" y="5842000"/>
                <a:ext cx="169862" cy="377825"/>
              </a:xfrm>
              <a:custGeom>
                <a:rect b="b" l="l" r="r" t="t"/>
                <a:pathLst>
                  <a:path extrusionOk="0" h="478" w="213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63" name="Google Shape;263;p19"/>
              <p:cNvGrpSpPr/>
              <p:nvPr/>
            </p:nvGrpSpPr>
            <p:grpSpPr>
              <a:xfrm>
                <a:off x="7937" y="5540375"/>
                <a:ext cx="1784350" cy="1076325"/>
                <a:chOff x="7937" y="5540375"/>
                <a:chExt cx="1784350" cy="1076325"/>
              </a:xfrm>
            </p:grpSpPr>
            <p:sp>
              <p:nvSpPr>
                <p:cNvPr id="264" name="Google Shape;264;p19"/>
                <p:cNvSpPr/>
                <p:nvPr/>
              </p:nvSpPr>
              <p:spPr>
                <a:xfrm>
                  <a:off x="1062037" y="6426200"/>
                  <a:ext cx="119062" cy="138112"/>
                </a:xfrm>
                <a:custGeom>
                  <a:rect b="b" l="l" r="r" t="t"/>
                  <a:pathLst>
                    <a:path extrusionOk="0" h="173" w="150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5" name="Google Shape;265;p19"/>
                <p:cNvSpPr/>
                <p:nvPr/>
              </p:nvSpPr>
              <p:spPr>
                <a:xfrm>
                  <a:off x="7937" y="5918200"/>
                  <a:ext cx="1336675" cy="698500"/>
                </a:xfrm>
                <a:custGeom>
                  <a:rect b="b" l="l" r="r" t="t"/>
                  <a:pathLst>
                    <a:path extrusionOk="0" h="880" w="1684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6" name="Google Shape;266;p19"/>
                <p:cNvSpPr/>
                <p:nvPr/>
              </p:nvSpPr>
              <p:spPr>
                <a:xfrm>
                  <a:off x="168275" y="5984875"/>
                  <a:ext cx="127000" cy="265112"/>
                </a:xfrm>
                <a:custGeom>
                  <a:rect b="b" l="l" r="r" t="t"/>
                  <a:pathLst>
                    <a:path extrusionOk="0" h="335" w="160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7" name="Google Shape;267;p19"/>
                <p:cNvSpPr/>
                <p:nvPr/>
              </p:nvSpPr>
              <p:spPr>
                <a:xfrm>
                  <a:off x="712787" y="5540375"/>
                  <a:ext cx="511175" cy="942975"/>
                </a:xfrm>
                <a:custGeom>
                  <a:rect b="b" l="l" r="r" t="t"/>
                  <a:pathLst>
                    <a:path extrusionOk="0" h="1188" w="642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8" name="Google Shape;268;p19"/>
                <p:cNvSpPr/>
                <p:nvPr/>
              </p:nvSpPr>
              <p:spPr>
                <a:xfrm>
                  <a:off x="917575" y="5794375"/>
                  <a:ext cx="152400" cy="400050"/>
                </a:xfrm>
                <a:custGeom>
                  <a:rect b="b" l="l" r="r" t="t"/>
                  <a:pathLst>
                    <a:path extrusionOk="0" h="504" w="192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9" name="Google Shape;269;p19"/>
                <p:cNvSpPr/>
                <p:nvPr/>
              </p:nvSpPr>
              <p:spPr>
                <a:xfrm>
                  <a:off x="520700" y="5762625"/>
                  <a:ext cx="309562" cy="214312"/>
                </a:xfrm>
                <a:custGeom>
                  <a:rect b="b" l="l" r="r" t="t"/>
                  <a:pathLst>
                    <a:path extrusionOk="0" h="269" w="390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0" name="Google Shape;270;p19"/>
                <p:cNvSpPr/>
                <p:nvPr/>
              </p:nvSpPr>
              <p:spPr>
                <a:xfrm>
                  <a:off x="1044575" y="5616575"/>
                  <a:ext cx="747712" cy="336550"/>
                </a:xfrm>
                <a:custGeom>
                  <a:rect b="b" l="l" r="r" t="t"/>
                  <a:pathLst>
                    <a:path extrusionOk="0" h="424" w="941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1" name="Google Shape;271;p19"/>
                <p:cNvSpPr/>
                <p:nvPr/>
              </p:nvSpPr>
              <p:spPr>
                <a:xfrm>
                  <a:off x="1138237" y="5724525"/>
                  <a:ext cx="388937" cy="136525"/>
                </a:xfrm>
                <a:custGeom>
                  <a:rect b="b" l="l" r="r" t="t"/>
                  <a:pathLst>
                    <a:path extrusionOk="0" h="173" w="488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  <p:grpSp>
        <p:nvGrpSpPr>
          <p:cNvPr id="272" name="Google Shape;272;p19"/>
          <p:cNvGrpSpPr/>
          <p:nvPr/>
        </p:nvGrpSpPr>
        <p:grpSpPr>
          <a:xfrm>
            <a:off x="8680450" y="2116137"/>
            <a:ext cx="385762" cy="4308475"/>
            <a:chOff x="8680450" y="2116137"/>
            <a:chExt cx="385762" cy="4308475"/>
          </a:xfrm>
        </p:grpSpPr>
        <p:sp>
          <p:nvSpPr>
            <p:cNvPr id="273" name="Google Shape;273;p19"/>
            <p:cNvSpPr/>
            <p:nvPr/>
          </p:nvSpPr>
          <p:spPr>
            <a:xfrm flipH="1">
              <a:off x="8680450" y="4159250"/>
              <a:ext cx="325437" cy="2265362"/>
            </a:xfrm>
            <a:custGeom>
              <a:rect b="b" l="l" r="r" t="t"/>
              <a:pathLst>
                <a:path extrusionOk="0" h="3266" w="772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19"/>
            <p:cNvSpPr/>
            <p:nvPr/>
          </p:nvSpPr>
          <p:spPr>
            <a:xfrm flipH="1">
              <a:off x="8740775" y="2116137"/>
              <a:ext cx="325437" cy="2592387"/>
            </a:xfrm>
            <a:custGeom>
              <a:rect b="b" l="l" r="r" t="t"/>
              <a:pathLst>
                <a:path extrusionOk="0" h="3266" w="772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5" name="Google Shape;275;p19"/>
          <p:cNvGrpSpPr/>
          <p:nvPr/>
        </p:nvGrpSpPr>
        <p:grpSpPr>
          <a:xfrm>
            <a:off x="7171101" y="-85887"/>
            <a:ext cx="2428148" cy="2245051"/>
            <a:chOff x="7171101" y="-85887"/>
            <a:chExt cx="2428148" cy="2245051"/>
          </a:xfrm>
        </p:grpSpPr>
        <p:grpSp>
          <p:nvGrpSpPr>
            <p:cNvPr id="276" name="Google Shape;276;p19"/>
            <p:cNvGrpSpPr/>
            <p:nvPr/>
          </p:nvGrpSpPr>
          <p:grpSpPr>
            <a:xfrm>
              <a:off x="7171101" y="-85887"/>
              <a:ext cx="2428148" cy="2245051"/>
              <a:chOff x="7171101" y="-85887"/>
              <a:chExt cx="2428148" cy="2245051"/>
            </a:xfrm>
          </p:grpSpPr>
          <p:sp>
            <p:nvSpPr>
              <p:cNvPr id="277" name="Google Shape;277;p19"/>
              <p:cNvSpPr/>
              <p:nvPr/>
            </p:nvSpPr>
            <p:spPr>
              <a:xfrm rot="-3180000">
                <a:off x="8620125" y="1724025"/>
                <a:ext cx="98425" cy="457200"/>
              </a:xfrm>
              <a:custGeom>
                <a:rect b="b" l="l" r="r" t="t"/>
                <a:pathLst>
                  <a:path extrusionOk="0" h="806" w="245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278" name="Google Shape;278;p19"/>
              <p:cNvGrpSpPr/>
              <p:nvPr/>
            </p:nvGrpSpPr>
            <p:grpSpPr>
              <a:xfrm>
                <a:off x="7171101" y="-85887"/>
                <a:ext cx="2428148" cy="2245051"/>
                <a:chOff x="7171101" y="-85887"/>
                <a:chExt cx="2428148" cy="2245051"/>
              </a:xfrm>
            </p:grpSpPr>
            <p:sp>
              <p:nvSpPr>
                <p:cNvPr id="279" name="Google Shape;279;p19"/>
                <p:cNvSpPr/>
                <p:nvPr/>
              </p:nvSpPr>
              <p:spPr>
                <a:xfrm rot="-3180000">
                  <a:off x="7883525" y="112712"/>
                  <a:ext cx="242887" cy="198437"/>
                </a:xfrm>
                <a:custGeom>
                  <a:rect b="b" l="l" r="r" t="t"/>
                  <a:pathLst>
                    <a:path extrusionOk="0" h="349" w="604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0" name="Google Shape;280;p19"/>
                <p:cNvSpPr/>
                <p:nvPr/>
              </p:nvSpPr>
              <p:spPr>
                <a:xfrm rot="-3180000">
                  <a:off x="8014493" y="526256"/>
                  <a:ext cx="427037" cy="695325"/>
                </a:xfrm>
                <a:custGeom>
                  <a:rect b="b" l="l" r="r" t="t"/>
                  <a:pathLst>
                    <a:path extrusionOk="0" h="1230" w="1064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1" name="Google Shape;281;p19"/>
                <p:cNvSpPr/>
                <p:nvPr/>
              </p:nvSpPr>
              <p:spPr>
                <a:xfrm rot="-3180000">
                  <a:off x="7712868" y="288131"/>
                  <a:ext cx="801687" cy="1425575"/>
                </a:xfrm>
                <a:custGeom>
                  <a:rect b="b" l="l" r="r" t="t"/>
                  <a:pathLst>
                    <a:path extrusionOk="0" h="2521" w="2002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2" name="Google Shape;282;p19"/>
                <p:cNvSpPr/>
                <p:nvPr/>
              </p:nvSpPr>
              <p:spPr>
                <a:xfrm rot="-3180000">
                  <a:off x="7783512" y="-30162"/>
                  <a:ext cx="1203325" cy="2133600"/>
                </a:xfrm>
                <a:custGeom>
                  <a:rect b="b" l="l" r="r" t="t"/>
                  <a:pathLst>
                    <a:path extrusionOk="0" h="3771" w="3007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3" name="Google Shape;283;p19"/>
                <p:cNvSpPr/>
                <p:nvPr/>
              </p:nvSpPr>
              <p:spPr>
                <a:xfrm rot="-3180000">
                  <a:off x="8409781" y="1423193"/>
                  <a:ext cx="268287" cy="193675"/>
                </a:xfrm>
                <a:custGeom>
                  <a:rect b="b" l="l" r="r" t="t"/>
                  <a:pathLst>
                    <a:path extrusionOk="0" h="342" w="673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4" name="Google Shape;284;p19"/>
                <p:cNvSpPr/>
                <p:nvPr/>
              </p:nvSpPr>
              <p:spPr>
                <a:xfrm rot="-3180000">
                  <a:off x="8339931" y="1278731"/>
                  <a:ext cx="287337" cy="228600"/>
                </a:xfrm>
                <a:custGeom>
                  <a:rect b="b" l="l" r="r" t="t"/>
                  <a:pathLst>
                    <a:path extrusionOk="0" h="403" w="716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5" name="Google Shape;285;p19"/>
                <p:cNvSpPr/>
                <p:nvPr/>
              </p:nvSpPr>
              <p:spPr>
                <a:xfrm rot="-3180000">
                  <a:off x="7913687" y="333375"/>
                  <a:ext cx="287337" cy="233362"/>
                </a:xfrm>
                <a:custGeom>
                  <a:rect b="b" l="l" r="r" t="t"/>
                  <a:pathLst>
                    <a:path extrusionOk="0" h="411" w="717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6" name="Google Shape;286;p19"/>
                <p:cNvSpPr/>
                <p:nvPr/>
              </p:nvSpPr>
              <p:spPr>
                <a:xfrm rot="-3180000">
                  <a:off x="7855743" y="224631"/>
                  <a:ext cx="284162" cy="219075"/>
                </a:xfrm>
                <a:custGeom>
                  <a:rect b="b" l="l" r="r" t="t"/>
                  <a:pathLst>
                    <a:path extrusionOk="0" h="386" w="709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cxnSp>
          <p:nvCxnSpPr>
            <p:cNvPr id="287" name="Google Shape;287;p19"/>
            <p:cNvCxnSpPr/>
            <p:nvPr/>
          </p:nvCxnSpPr>
          <p:spPr>
            <a:xfrm>
              <a:off x="7731125" y="133350"/>
              <a:ext cx="66675" cy="152400"/>
            </a:xfrm>
            <a:prstGeom prst="straightConnector1">
              <a:avLst/>
            </a:prstGeom>
            <a:noFill/>
            <a:ln cap="rnd" cmpd="sng" w="38100">
              <a:solidFill>
                <a:schemeClr val="accent2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1"/>
    <p:sldLayoutId id="214748365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5" name="Google Shape;60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6" name="Google Shape;606;p28"/>
          <p:cNvSpPr txBox="1"/>
          <p:nvPr>
            <p:ph type="ctrTitle"/>
          </p:nvPr>
        </p:nvSpPr>
        <p:spPr>
          <a:xfrm>
            <a:off x="381000" y="12192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 Black"/>
              <a:buNone/>
            </a:pPr>
            <a:r>
              <a:rPr b="1" i="0" lang="en-US" sz="5400" u="none" cap="none" strike="noStrike">
                <a:solidFill>
                  <a:srgbClr val="FFFF00"/>
                </a:solidFill>
                <a:latin typeface="Arial Black"/>
                <a:ea typeface="Arial Black"/>
                <a:cs typeface="Arial Black"/>
                <a:sym typeface="Arial Black"/>
              </a:rPr>
              <a:t>AQIDAH</a:t>
            </a:r>
            <a:endParaRPr b="0" i="0" sz="1800" u="none" cap="none" strike="noStrike">
              <a:solidFill>
                <a:srgbClr val="FFFF00"/>
              </a:solidFill>
            </a:endParaRPr>
          </a:p>
        </p:txBody>
      </p:sp>
      <p:sp>
        <p:nvSpPr>
          <p:cNvPr id="607" name="Google Shape;607;p28"/>
          <p:cNvSpPr txBox="1"/>
          <p:nvPr>
            <p:ph idx="1" type="subTitle"/>
          </p:nvPr>
        </p:nvSpPr>
        <p:spPr>
          <a:xfrm>
            <a:off x="914400" y="2895600"/>
            <a:ext cx="7086600" cy="25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AQIDAH</a:t>
            </a:r>
            <a:endParaRPr b="0" i="0" sz="1800" u="none" cap="none" strike="noStrike"/>
          </a:p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AHLI SUNNAH </a:t>
            </a:r>
            <a:endParaRPr b="0" i="0" sz="1800" u="none" cap="none" strike="noStrike"/>
          </a:p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WAL JAMAAH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37"/>
          <p:cNvSpPr txBox="1"/>
          <p:nvPr/>
        </p:nvSpPr>
        <p:spPr>
          <a:xfrm>
            <a:off x="1524000" y="1143000"/>
            <a:ext cx="5381625" cy="701675"/>
          </a:xfrm>
          <a:prstGeom prst="rect">
            <a:avLst/>
          </a:prstGeom>
          <a:solidFill>
            <a:srgbClr val="00302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Times New Roman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MELIHAT ALLAH</a:t>
            </a:r>
            <a:endParaRPr b="0" i="0" sz="1800" u="none" cap="none" strike="noStrike"/>
          </a:p>
        </p:txBody>
      </p:sp>
      <p:pic>
        <p:nvPicPr>
          <p:cNvPr id="670" name="Google Shape;67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7000" y="2590800"/>
            <a:ext cx="3429000" cy="3138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38"/>
          <p:cNvSpPr txBox="1"/>
          <p:nvPr>
            <p:ph type="title"/>
          </p:nvPr>
        </p:nvSpPr>
        <p:spPr>
          <a:xfrm>
            <a:off x="1447800" y="838200"/>
            <a:ext cx="6324600" cy="1066800"/>
          </a:xfrm>
          <a:prstGeom prst="rect">
            <a:avLst/>
          </a:prstGeom>
          <a:solidFill>
            <a:schemeClr val="hlink"/>
          </a:solidFill>
          <a:ln cap="rnd" cmpd="sng" w="5715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Tahoma"/>
              <a:buNone/>
            </a:pPr>
            <a:r>
              <a:rPr b="1" i="0" lang="en-US" sz="4200" u="none" cap="none" strike="noStrike">
                <a:solidFill>
                  <a:schemeClr val="accent2"/>
                </a:solidFill>
                <a:latin typeface="Tahoma"/>
                <a:ea typeface="Tahoma"/>
                <a:cs typeface="Tahoma"/>
                <a:sym typeface="Tahoma"/>
              </a:rPr>
              <a:t>MELIHAT ALLAH</a:t>
            </a:r>
            <a:endParaRPr b="0" i="0" sz="1800" u="none" cap="none" strike="noStrike"/>
          </a:p>
        </p:txBody>
      </p:sp>
      <p:sp>
        <p:nvSpPr>
          <p:cNvPr id="676" name="Google Shape;676;p38"/>
          <p:cNvSpPr txBox="1"/>
          <p:nvPr>
            <p:ph idx="1" type="body"/>
          </p:nvPr>
        </p:nvSpPr>
        <p:spPr>
          <a:xfrm>
            <a:off x="457200" y="25146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Tahoma"/>
              <a:buChar char="●"/>
            </a:pP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Ahli sunnah berpendapat bahawa orang mukmin dapat melihat Allah di syurga pada hari kiamat.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Tahoma"/>
              <a:buChar char="●"/>
            </a:pP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Ia disebut dalam al-Quran, hadith dan disepakati oleh ulama Salafussoleh.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39"/>
          <p:cNvSpPr txBox="1"/>
          <p:nvPr/>
        </p:nvSpPr>
        <p:spPr>
          <a:xfrm>
            <a:off x="1600200" y="838200"/>
            <a:ext cx="5656262" cy="701675"/>
          </a:xfrm>
          <a:prstGeom prst="rect">
            <a:avLst/>
          </a:prstGeom>
          <a:solidFill>
            <a:srgbClr val="00302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Times New Roman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PELAKU DOSA BESAR</a:t>
            </a:r>
            <a:endParaRPr b="0" i="0" sz="1800" u="none" cap="none" strike="noStrike"/>
          </a:p>
        </p:txBody>
      </p:sp>
      <p:pic>
        <p:nvPicPr>
          <p:cNvPr id="682" name="Google Shape;68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1550" y="2057400"/>
            <a:ext cx="3930650" cy="3976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5400000" scaled="0"/>
        </a:gradFill>
      </p:bgPr>
    </p:bg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0"/>
          <p:cNvSpPr txBox="1"/>
          <p:nvPr>
            <p:ph type="title"/>
          </p:nvPr>
        </p:nvSpPr>
        <p:spPr>
          <a:xfrm>
            <a:off x="1219200" y="609600"/>
            <a:ext cx="6705600" cy="793750"/>
          </a:xfrm>
          <a:prstGeom prst="rect">
            <a:avLst/>
          </a:prstGeom>
          <a:solidFill>
            <a:schemeClr val="folHlink"/>
          </a:solidFill>
          <a:ln cap="rnd" cmpd="sng" w="57150">
            <a:solidFill>
              <a:srgbClr val="00302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PELAKU DOSA BESAR</a:t>
            </a:r>
            <a:endParaRPr b="0" i="0" sz="1800" u="none" cap="none" strike="noStrike"/>
          </a:p>
        </p:txBody>
      </p:sp>
      <p:sp>
        <p:nvSpPr>
          <p:cNvPr id="688" name="Google Shape;688;p40"/>
          <p:cNvSpPr txBox="1"/>
          <p:nvPr>
            <p:ph idx="1" type="body"/>
          </p:nvPr>
        </p:nvSpPr>
        <p:spPr>
          <a:xfrm>
            <a:off x="457200" y="1905000"/>
            <a:ext cx="44958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80"/>
              <a:buFont typeface="Arial"/>
              <a:buChar char="▪"/>
            </a:pPr>
            <a:r>
              <a:rPr b="1" i="0" lang="en-US" sz="32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Orang yang melakukan dosa besar tetap dikira sebagai mukmin kerana imannya masih ada.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3680"/>
              <a:buFont typeface="Arial"/>
              <a:buChar char="▪"/>
            </a:pPr>
            <a:r>
              <a:rPr b="1" i="0" lang="en-US" sz="32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Tetapi mereka dikira fasik kerana telah melakukan dosa besar.</a:t>
            </a:r>
            <a:endParaRPr b="0" i="0" sz="1800" u="none" cap="none" strike="noStrike"/>
          </a:p>
        </p:txBody>
      </p:sp>
      <p:pic>
        <p:nvPicPr>
          <p:cNvPr id="689" name="Google Shape;68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1600" y="1752600"/>
            <a:ext cx="3643312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41"/>
          <p:cNvSpPr txBox="1"/>
          <p:nvPr/>
        </p:nvSpPr>
        <p:spPr>
          <a:xfrm>
            <a:off x="4419600" y="2895600"/>
            <a:ext cx="4184650" cy="1066800"/>
          </a:xfrm>
          <a:prstGeom prst="rect">
            <a:avLst/>
          </a:prstGeom>
          <a:solidFill>
            <a:srgbClr val="00302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Times New Roman"/>
              <a:buNone/>
            </a:pPr>
            <a:r>
              <a:rPr b="1" i="0" lang="en-US" sz="32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IMAN BERTAMBAH </a:t>
            </a:r>
            <a:endParaRPr b="0" i="0" sz="1800" u="none" cap="none" strike="noStrike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Times New Roman"/>
              <a:buNone/>
            </a:pPr>
            <a:r>
              <a:rPr b="1" i="0" lang="en-US" sz="32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DAN BERKURANG</a:t>
            </a:r>
            <a:endParaRPr b="0" i="0" sz="1800" u="none" cap="none" strike="noStrike"/>
          </a:p>
        </p:txBody>
      </p:sp>
      <p:pic>
        <p:nvPicPr>
          <p:cNvPr id="695" name="Google Shape;69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800" y="685800"/>
            <a:ext cx="3429000" cy="435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5400000" scaled="0"/>
        </a:gradFill>
      </p:bgPr>
    </p:bg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42"/>
          <p:cNvSpPr txBox="1"/>
          <p:nvPr>
            <p:ph type="title"/>
          </p:nvPr>
        </p:nvSpPr>
        <p:spPr>
          <a:xfrm>
            <a:off x="381000" y="685800"/>
            <a:ext cx="8229600" cy="1143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2F"/>
              </a:buClr>
              <a:buFont typeface="Arial"/>
              <a:buNone/>
            </a:pPr>
            <a:r>
              <a:rPr b="1" i="0" lang="en-US" sz="4000" u="none" cap="none" strike="noStrike">
                <a:solidFill>
                  <a:srgbClr val="00302F"/>
                </a:solidFill>
                <a:latin typeface="Arial"/>
                <a:ea typeface="Arial"/>
                <a:cs typeface="Arial"/>
                <a:sym typeface="Arial"/>
              </a:rPr>
              <a:t>IMAN BERTAMBAH DAN BERKURANG</a:t>
            </a:r>
            <a:endParaRPr b="0" i="0" sz="1800" u="none" cap="none" strike="noStrike"/>
          </a:p>
        </p:txBody>
      </p:sp>
      <p:sp>
        <p:nvSpPr>
          <p:cNvPr id="701" name="Google Shape;701;p42"/>
          <p:cNvSpPr txBox="1"/>
          <p:nvPr>
            <p:ph idx="1" type="body"/>
          </p:nvPr>
        </p:nvSpPr>
        <p:spPr>
          <a:xfrm>
            <a:off x="457200" y="2362200"/>
            <a:ext cx="82296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Ahli sunnah beriktikad bahawa iman seseorang boleh bertambah dan berkurang.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Iman bertambah jika manusia taat suruhan Allah. Sebaliknya iman berkurang jika seseorang melakukan maksiat.</a:t>
            </a:r>
            <a:endParaRPr b="0" i="0" sz="1800" u="none" cap="none" strike="noStrike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5400000" scaled="0"/>
        </a:gradFill>
      </p:bgPr>
    </p:bg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43"/>
          <p:cNvSpPr txBox="1"/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IMAN BERTAMBAH</a:t>
            </a:r>
            <a:endParaRPr b="0" i="0" sz="1800" u="none" cap="none" strike="noStrike"/>
          </a:p>
        </p:txBody>
      </p:sp>
      <p:pic>
        <p:nvPicPr>
          <p:cNvPr id="707" name="Google Shape;70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7800" y="1752600"/>
            <a:ext cx="6305550" cy="41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5400000" scaled="0"/>
        </a:gradFill>
      </p:bgPr>
    </p:bg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44"/>
          <p:cNvSpPr txBox="1"/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IMAN BERKURANGAN</a:t>
            </a:r>
            <a:endParaRPr b="0" i="0" sz="1800" u="none" cap="none" strike="noStrike"/>
          </a:p>
        </p:txBody>
      </p:sp>
      <p:pic>
        <p:nvPicPr>
          <p:cNvPr id="713" name="Google Shape;71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5400" y="1905000"/>
            <a:ext cx="6791325" cy="324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45"/>
          <p:cNvSpPr txBox="1"/>
          <p:nvPr/>
        </p:nvSpPr>
        <p:spPr>
          <a:xfrm>
            <a:off x="1752600" y="990600"/>
            <a:ext cx="5638800" cy="5794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QADA’ DAN QADAR ALLAH</a:t>
            </a:r>
            <a:endParaRPr b="0" i="0" sz="1800" u="none" cap="none" strike="noStrike"/>
          </a:p>
        </p:txBody>
      </p:sp>
      <p:pic>
        <p:nvPicPr>
          <p:cNvPr id="719" name="Google Shape;71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7400" y="2209800"/>
            <a:ext cx="4800600" cy="363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"/>
          <p:cNvSpPr txBox="1"/>
          <p:nvPr>
            <p:ph type="title"/>
          </p:nvPr>
        </p:nvSpPr>
        <p:spPr>
          <a:xfrm>
            <a:off x="1447800" y="609600"/>
            <a:ext cx="6172200" cy="865187"/>
          </a:xfrm>
          <a:prstGeom prst="rect">
            <a:avLst/>
          </a:prstGeom>
          <a:solidFill>
            <a:schemeClr val="hlink"/>
          </a:solidFill>
          <a:ln cap="rnd" cmpd="sng" w="57150">
            <a:solidFill>
              <a:srgbClr val="00302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b="1" i="0" lang="en-US" sz="44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QADA’ DAN QADAR</a:t>
            </a:r>
            <a:endParaRPr b="0" i="0" sz="1800" u="none" cap="none" strike="noStrike"/>
          </a:p>
        </p:txBody>
      </p:sp>
      <p:sp>
        <p:nvSpPr>
          <p:cNvPr id="725" name="Google Shape;725;p46"/>
          <p:cNvSpPr txBox="1"/>
          <p:nvPr>
            <p:ph idx="1" type="body"/>
          </p:nvPr>
        </p:nvSpPr>
        <p:spPr>
          <a:xfrm>
            <a:off x="381000" y="1981200"/>
            <a:ext cx="7543800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Arial"/>
              <a:buChar char="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Ahli sunnah beriktikad bahawa ketentuan ( Qadar ) dan segala yang berlaku ( Qada’) di alam ini terjadi dengan kebijaksanaan Allah sejak azali lagi.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Arial"/>
              <a:buChar char="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Allah yang berkuasa mengatur segala yang terjadi di alam ini.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Arial"/>
              <a:buChar char="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Semua perkara yang baik dan buruk adalah ketentuan Allah.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" name="Google Shape;61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29"/>
          <p:cNvSpPr txBox="1"/>
          <p:nvPr>
            <p:ph type="title"/>
          </p:nvPr>
        </p:nvSpPr>
        <p:spPr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F1A6"/>
              </a:buClr>
              <a:buFont typeface="Arial"/>
              <a:buNone/>
            </a:pPr>
            <a:r>
              <a:rPr b="1" i="0" lang="en-US" sz="3600" u="none" cap="none" strike="noStrike">
                <a:solidFill>
                  <a:srgbClr val="8BF1A6"/>
                </a:solidFill>
                <a:latin typeface="Arial"/>
                <a:ea typeface="Arial"/>
                <a:cs typeface="Arial"/>
                <a:sym typeface="Arial"/>
              </a:rPr>
              <a:t>TAKRIF AHLI SUNNAH </a:t>
            </a:r>
            <a:br>
              <a:rPr b="1" i="0" lang="en-US" sz="3600" u="none" cap="none" strike="noStrike">
                <a:solidFill>
                  <a:srgbClr val="8BF1A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600" u="none" cap="none" strike="noStrike">
                <a:solidFill>
                  <a:srgbClr val="8BF1A6"/>
                </a:solidFill>
                <a:latin typeface="Arial"/>
                <a:ea typeface="Arial"/>
                <a:cs typeface="Arial"/>
                <a:sym typeface="Arial"/>
              </a:rPr>
              <a:t>WAL JAMAAH</a:t>
            </a:r>
            <a:endParaRPr b="0" i="0" sz="1800" u="none" cap="none" strike="noStrike"/>
          </a:p>
        </p:txBody>
      </p:sp>
      <p:sp>
        <p:nvSpPr>
          <p:cNvPr id="614" name="Google Shape;614;p29"/>
          <p:cNvSpPr txBox="1"/>
          <p:nvPr>
            <p:ph idx="1" type="body"/>
          </p:nvPr>
        </p:nvSpPr>
        <p:spPr>
          <a:xfrm>
            <a:off x="457200" y="21336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Iaitu kumpulan yang berpegang teguh dengan al-Quran , Sunnah Rasulullah dan perkara yang dibawa oleh para sahabat serta menentang perkara bidaah.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Mereka juga dikenali sebagai Ahlu Sunnah , al-Jamaah, Salafussoleh dan ahlulhadith.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0" name="Google Shape;730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0200" y="381000"/>
            <a:ext cx="5969000" cy="596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48"/>
          <p:cNvSpPr txBox="1"/>
          <p:nvPr>
            <p:ph type="title"/>
          </p:nvPr>
        </p:nvSpPr>
        <p:spPr>
          <a:xfrm>
            <a:off x="457200" y="3048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omic Sans MS"/>
              <a:buNone/>
            </a:pPr>
            <a:r>
              <a:rPr b="1" i="0" lang="en-US" sz="36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KEPENTINGAN BERPEGANG DENGAN AQIDAH AHLI SUNNAH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accent2"/>
            </a:gs>
          </a:gsLst>
          <a:lin ang="5400000" scaled="0"/>
        </a:gradFill>
      </p:bgPr>
    </p:bg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9"/>
          <p:cNvSpPr txBox="1"/>
          <p:nvPr>
            <p:ph type="title"/>
          </p:nvPr>
        </p:nvSpPr>
        <p:spPr>
          <a:xfrm>
            <a:off x="1673225" y="228600"/>
            <a:ext cx="7470775" cy="1431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Dapat membersihkan aqidah daripada </a:t>
            </a:r>
            <a:br>
              <a:rPr b="1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sebarang kekeliruan dan kesesatan.</a:t>
            </a:r>
            <a:endParaRPr b="0" i="0" sz="1800" u="none" cap="none" strike="noStrike"/>
          </a:p>
        </p:txBody>
      </p:sp>
      <p:sp>
        <p:nvSpPr>
          <p:cNvPr id="741" name="Google Shape;741;p49"/>
          <p:cNvSpPr txBox="1"/>
          <p:nvPr>
            <p:ph idx="1" type="body"/>
          </p:nvPr>
        </p:nvSpPr>
        <p:spPr>
          <a:xfrm>
            <a:off x="304800" y="2590800"/>
            <a:ext cx="7772400" cy="26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Arial"/>
              <a:buChar char="▪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Aqidah berdasarkan sumber yang sah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Arial"/>
              <a:buChar char="▪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Rasulullah beri jaminan orang yang berpegang kepada al-Quran dan sunnah tidak akan sesat.</a:t>
            </a:r>
            <a:endParaRPr b="0" i="0" sz="1800" u="none" cap="none" strike="noStrike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  <p:pic>
        <p:nvPicPr>
          <p:cNvPr id="742" name="Google Shape;742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381000"/>
            <a:ext cx="1066800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50"/>
          <p:cNvSpPr txBox="1"/>
          <p:nvPr>
            <p:ph type="title"/>
          </p:nvPr>
        </p:nvSpPr>
        <p:spPr>
          <a:xfrm>
            <a:off x="609600" y="990600"/>
            <a:ext cx="80772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F1A6"/>
              </a:buClr>
              <a:buFont typeface="Tahoma"/>
              <a:buNone/>
            </a:pPr>
            <a:r>
              <a:rPr b="1" i="0" lang="en-US" sz="4000" u="none" cap="none" strike="noStrike">
                <a:solidFill>
                  <a:srgbClr val="8BF1A6"/>
                </a:solidFill>
                <a:latin typeface="Tahoma"/>
                <a:ea typeface="Tahoma"/>
                <a:cs typeface="Tahoma"/>
                <a:sym typeface="Tahoma"/>
              </a:rPr>
              <a:t>Asas kepada penerimaan </a:t>
            </a:r>
            <a:br>
              <a:rPr b="1" i="0" lang="en-US" sz="4000" u="none" cap="none" strike="noStrike">
                <a:solidFill>
                  <a:srgbClr val="8BF1A6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1" i="0" lang="en-US" sz="4000" u="none" cap="none" strike="noStrike">
                <a:solidFill>
                  <a:srgbClr val="8BF1A6"/>
                </a:solidFill>
                <a:latin typeface="Tahoma"/>
                <a:ea typeface="Tahoma"/>
                <a:cs typeface="Tahoma"/>
                <a:sym typeface="Tahoma"/>
              </a:rPr>
              <a:t>sesuatu amalan</a:t>
            </a:r>
            <a:br>
              <a:rPr b="1" i="0" lang="en-US" sz="4000" u="none" cap="none" strike="noStrike">
                <a:solidFill>
                  <a:srgbClr val="8BF1A6"/>
                </a:solidFill>
                <a:latin typeface="Tahoma"/>
                <a:ea typeface="Tahoma"/>
                <a:cs typeface="Tahoma"/>
                <a:sym typeface="Tahoma"/>
              </a:rPr>
            </a:br>
            <a:endParaRPr b="0" i="0" sz="1800" u="none" cap="none" strike="noStrike"/>
          </a:p>
        </p:txBody>
      </p:sp>
      <p:sp>
        <p:nvSpPr>
          <p:cNvPr id="748" name="Google Shape;748;p50"/>
          <p:cNvSpPr txBox="1"/>
          <p:nvPr>
            <p:ph idx="1" type="body"/>
          </p:nvPr>
        </p:nvSpPr>
        <p:spPr>
          <a:xfrm>
            <a:off x="609600" y="2743200"/>
            <a:ext cx="7772400" cy="29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Tahoma"/>
              <a:buChar char="■"/>
            </a:pPr>
            <a:r>
              <a:rPr b="1" i="0" lang="en-US" sz="3200" u="none" cap="none" strike="noStrik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Amalan seseorang diterima Allah jika bersandarkan kepada aqidah yang betul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Tahoma"/>
              <a:buChar char="■"/>
            </a:pPr>
            <a:r>
              <a:rPr b="1" i="0" lang="en-US" sz="3200" u="none" cap="none" strike="noStrik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Amalan yang tidak bersandarkan aqidah yang betul akan ditolak oleh Allah.</a:t>
            </a:r>
            <a:endParaRPr b="0" i="0" sz="1800" u="none" cap="none" strike="noStrike"/>
          </a:p>
        </p:txBody>
      </p:sp>
      <p:pic>
        <p:nvPicPr>
          <p:cNvPr id="749" name="Google Shape;74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457200"/>
            <a:ext cx="1143000" cy="114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51"/>
          <p:cNvSpPr txBox="1"/>
          <p:nvPr>
            <p:ph type="title"/>
          </p:nvPr>
        </p:nvSpPr>
        <p:spPr>
          <a:xfrm>
            <a:off x="2514600" y="381000"/>
            <a:ext cx="5410200" cy="1298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 Black"/>
              <a:buNone/>
            </a:pPr>
            <a:r>
              <a:rPr b="0" i="0" lang="en-US" sz="36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rPr>
              <a:t>Hidup diredhai Allah</a:t>
            </a:r>
            <a:endParaRPr b="0" i="0" sz="1800" u="none" cap="none" strike="noStrike"/>
          </a:p>
        </p:txBody>
      </p:sp>
      <p:sp>
        <p:nvSpPr>
          <p:cNvPr id="755" name="Google Shape;755;p51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Arimo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Orang yang berpegang dengan aqidah ahli sunnah akan mendapat keredhaan Allah kerana mereka berada dijalan yang benar.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800"/>
              <a:buFont typeface="Arimo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Rasulullah menyebut bahawa hanya ada satu barisan manusia sahaja di akhirat yang akan dimasukkan ke syurga iaitu golongan yang berpegang kepada al-Quran dan hadith</a:t>
            </a:r>
            <a:endParaRPr b="0" i="0" sz="1800" u="none" cap="none" strike="noStrike"/>
          </a:p>
        </p:txBody>
      </p:sp>
      <p:pic>
        <p:nvPicPr>
          <p:cNvPr id="756" name="Google Shape;756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00" y="457200"/>
            <a:ext cx="1066800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52"/>
          <p:cNvSpPr txBox="1"/>
          <p:nvPr>
            <p:ph type="title"/>
          </p:nvPr>
        </p:nvSpPr>
        <p:spPr>
          <a:xfrm>
            <a:off x="685800" y="301625"/>
            <a:ext cx="7772400" cy="14620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 Black"/>
              <a:buNone/>
            </a:pPr>
            <a:r>
              <a:rPr b="0" i="0" lang="en-US" sz="32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rPr>
              <a:t>LANGKAH MEMELIHARA AQIDAH</a:t>
            </a:r>
            <a:endParaRPr b="0" i="0" sz="1800" u="none" cap="none" strike="noStrike"/>
          </a:p>
        </p:txBody>
      </p:sp>
      <p:sp>
        <p:nvSpPr>
          <p:cNvPr id="762" name="Google Shape;762;p52"/>
          <p:cNvSpPr txBox="1"/>
          <p:nvPr>
            <p:ph idx="1" type="body"/>
          </p:nvPr>
        </p:nvSpPr>
        <p:spPr>
          <a:xfrm>
            <a:off x="533400" y="1752600"/>
            <a:ext cx="77724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00"/>
              <a:buFont typeface="Comic Sans MS"/>
              <a:buChar char="•"/>
            </a:pPr>
            <a:r>
              <a:rPr b="0" i="0" lang="en-US" sz="22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Mempelajari asas aqidah berdasarkan kitab ahli sunnah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Comic Sans MS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	~ pengetahuan asas-asas aqidah dapat membezakan antara kebenaran dan kesesatan.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Comic Sans MS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	~ Ia menjadi perisai yang ampuh daripada terpengaruh dengan ajaran sesat.</a:t>
            </a:r>
            <a:endParaRPr b="0" i="0" sz="1800" u="none" cap="none" strike="noStrike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2200"/>
              <a:buFont typeface="Comic Sans MS"/>
              <a:buChar char="•"/>
            </a:pPr>
            <a:r>
              <a:rPr b="0" i="0" lang="en-US" sz="22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Belajar daripada guru yang diiktiraf keilmuannya dalam bidang aqidah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Comic Sans MS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	~ Guru memainkan peranan penting dalam menyebarkan kefahaman yang betul.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Font typeface="Comic Sans MS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	~ kita wajib berhati-hati memilih guru dengan mengkaji kelulusan dan latar belakangnya.</a:t>
            </a:r>
            <a:endParaRPr b="0" i="0" sz="1800" u="none" cap="none" strike="noStrike"/>
          </a:p>
        </p:txBody>
      </p:sp>
      <p:sp>
        <p:nvSpPr>
          <p:cNvPr id="763" name="Google Shape;763;p52"/>
          <p:cNvSpPr/>
          <p:nvPr/>
        </p:nvSpPr>
        <p:spPr>
          <a:xfrm>
            <a:off x="381000" y="1676400"/>
            <a:ext cx="390525" cy="657225"/>
          </a:xfrm>
          <a:prstGeom prst="rect">
            <a:avLst/>
          </a:prstGeom>
          <a:solidFill>
            <a:srgbClr val="33CCFF"/>
          </a:solidFill>
          <a:ln cap="rnd" cmpd="sng" w="12700">
            <a:solidFill>
              <a:srgbClr val="00009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/>
              <a:t>1 </a:t>
            </a:r>
            <a:endParaRPr b="0" i="0" sz="1800" u="none" cap="none" strike="noStrike"/>
          </a:p>
        </p:txBody>
      </p:sp>
      <p:sp>
        <p:nvSpPr>
          <p:cNvPr id="764" name="Google Shape;764;p52"/>
          <p:cNvSpPr/>
          <p:nvPr/>
        </p:nvSpPr>
        <p:spPr>
          <a:xfrm>
            <a:off x="381000" y="3886200"/>
            <a:ext cx="390525" cy="657225"/>
          </a:xfrm>
          <a:prstGeom prst="rect">
            <a:avLst/>
          </a:prstGeom>
          <a:solidFill>
            <a:srgbClr val="33CCFF"/>
          </a:solidFill>
          <a:ln cap="rnd" cmpd="sng" w="12700">
            <a:solidFill>
              <a:srgbClr val="00009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/>
              <a:t>2 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9" name="Google Shape;769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1400" y="2438400"/>
            <a:ext cx="2133600" cy="18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30"/>
          <p:cNvSpPr txBox="1"/>
          <p:nvPr>
            <p:ph type="ctrTitle"/>
          </p:nvPr>
        </p:nvSpPr>
        <p:spPr>
          <a:xfrm>
            <a:off x="1447800" y="1600200"/>
            <a:ext cx="5410200" cy="898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F1A6"/>
              </a:buClr>
              <a:buFont typeface="Tahoma"/>
              <a:buNone/>
            </a:pPr>
            <a:r>
              <a:rPr b="1" i="0" lang="en-US" sz="4400" u="none" cap="none" strike="noStrike">
                <a:solidFill>
                  <a:srgbClr val="8BF1A6"/>
                </a:solidFill>
                <a:latin typeface="Tahoma"/>
                <a:ea typeface="Tahoma"/>
                <a:cs typeface="Tahoma"/>
                <a:sym typeface="Tahoma"/>
              </a:rPr>
              <a:t>AHLI</a:t>
            </a:r>
            <a:endParaRPr b="0" i="0" sz="1800" u="none" cap="none" strike="noStrike">
              <a:solidFill>
                <a:srgbClr val="8BF1A6"/>
              </a:solidFill>
            </a:endParaRPr>
          </a:p>
        </p:txBody>
      </p:sp>
      <p:sp>
        <p:nvSpPr>
          <p:cNvPr id="620" name="Google Shape;620;p30"/>
          <p:cNvSpPr txBox="1"/>
          <p:nvPr/>
        </p:nvSpPr>
        <p:spPr>
          <a:xfrm>
            <a:off x="1600200" y="3352800"/>
            <a:ext cx="5410200" cy="898525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Tahoma"/>
              <a:buNone/>
            </a:pPr>
            <a:r>
              <a:rPr b="1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AS-SUNNAH</a:t>
            </a:r>
            <a:endParaRPr b="0" i="0" sz="1800" u="none" cap="none" strike="noStrike"/>
          </a:p>
        </p:txBody>
      </p:sp>
      <p:sp>
        <p:nvSpPr>
          <p:cNvPr id="621" name="Google Shape;621;p30"/>
          <p:cNvSpPr txBox="1"/>
          <p:nvPr/>
        </p:nvSpPr>
        <p:spPr>
          <a:xfrm>
            <a:off x="1676400" y="5105400"/>
            <a:ext cx="5410200" cy="898525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Tahoma"/>
              <a:buNone/>
            </a:pPr>
            <a:r>
              <a:rPr b="1" i="0" lang="en-US" sz="44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rPr>
              <a:t>AL-JAMA’AH</a:t>
            </a:r>
            <a:endParaRPr b="0" i="0" sz="1800" u="none" cap="none" strike="noStrike"/>
          </a:p>
        </p:txBody>
      </p:sp>
      <p:sp>
        <p:nvSpPr>
          <p:cNvPr id="622" name="Google Shape;622;p30"/>
          <p:cNvSpPr txBox="1"/>
          <p:nvPr/>
        </p:nvSpPr>
        <p:spPr>
          <a:xfrm>
            <a:off x="1600200" y="533400"/>
            <a:ext cx="5410200" cy="898525"/>
          </a:xfrm>
          <a:prstGeom prst="rect">
            <a:avLst/>
          </a:prstGeom>
          <a:noFill/>
          <a:ln cap="rnd" cmpd="sng" w="5715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Tahoma"/>
              <a:buNone/>
            </a:pPr>
            <a:r>
              <a:rPr b="1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3 PERKATAAN</a:t>
            </a:r>
            <a:endParaRPr b="0" i="0" sz="1800" u="none" cap="none" strike="noStrike"/>
          </a:p>
        </p:txBody>
      </p:sp>
      <p:sp>
        <p:nvSpPr>
          <p:cNvPr id="623" name="Google Shape;623;p30"/>
          <p:cNvSpPr txBox="1"/>
          <p:nvPr/>
        </p:nvSpPr>
        <p:spPr>
          <a:xfrm>
            <a:off x="2438400" y="2514600"/>
            <a:ext cx="3429000" cy="83820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Tahoma"/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+</a:t>
            </a:r>
            <a:endParaRPr b="0" i="0" sz="1800" u="none" cap="none" strike="noStrike"/>
          </a:p>
        </p:txBody>
      </p:sp>
      <p:sp>
        <p:nvSpPr>
          <p:cNvPr id="624" name="Google Shape;624;p30"/>
          <p:cNvSpPr txBox="1"/>
          <p:nvPr/>
        </p:nvSpPr>
        <p:spPr>
          <a:xfrm>
            <a:off x="2514600" y="4267200"/>
            <a:ext cx="3429000" cy="83820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Tahoma"/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+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31"/>
          <p:cNvSpPr txBox="1"/>
          <p:nvPr>
            <p:ph type="title"/>
          </p:nvPr>
        </p:nvSpPr>
        <p:spPr>
          <a:xfrm>
            <a:off x="457200" y="292100"/>
            <a:ext cx="8229600" cy="1384300"/>
          </a:xfrm>
          <a:prstGeom prst="rect">
            <a:avLst/>
          </a:prstGeom>
          <a:solidFill>
            <a:schemeClr val="hlink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</a:pPr>
            <a:r>
              <a:rPr b="1" i="0" lang="en-US" sz="32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KEMUNCULAN NAMA </a:t>
            </a:r>
            <a:br>
              <a:rPr b="1" i="0" lang="en-US" sz="32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2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AHLI SUNNAH WAL JAMAAH</a:t>
            </a:r>
            <a:endParaRPr b="0" i="0" sz="1800" u="none" cap="none" strike="noStrike"/>
          </a:p>
        </p:txBody>
      </p:sp>
      <p:sp>
        <p:nvSpPr>
          <p:cNvPr id="630" name="Google Shape;630;p31"/>
          <p:cNvSpPr txBox="1"/>
          <p:nvPr>
            <p:ph idx="1" type="body"/>
          </p:nvPr>
        </p:nvSpPr>
        <p:spPr>
          <a:xfrm>
            <a:off x="533400" y="20574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3840"/>
              <a:buFont typeface="Tahoma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Mazhab Ahli Sunnah adalah jalan yang mengikut jejak langkah Rasulullah dan para sahabat baginda.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840"/>
              <a:buFont typeface="Tahoma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Nama tersebut muncul setelah berlaku perpecahan di kalangan umat Islam dan dimasyhurkan oleh :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	1.	</a:t>
            </a:r>
            <a:r>
              <a:rPr b="0" i="0" lang="en-US" sz="3200" u="none" cap="none" strike="noStrike">
                <a:solidFill>
                  <a:srgbClr val="8BF1A6"/>
                </a:solidFill>
                <a:latin typeface="Tahoma"/>
                <a:ea typeface="Tahoma"/>
                <a:cs typeface="Tahoma"/>
                <a:sym typeface="Tahoma"/>
              </a:rPr>
              <a:t>Imam Abu Hasan al-Asy’ari</a:t>
            </a: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	2.	</a:t>
            </a:r>
            <a:r>
              <a:rPr b="0" i="0" lang="en-US" sz="3200" u="none" cap="none" strike="noStrike">
                <a:solidFill>
                  <a:srgbClr val="8BF1A6"/>
                </a:solidFill>
                <a:latin typeface="Tahoma"/>
                <a:ea typeface="Tahoma"/>
                <a:cs typeface="Tahoma"/>
                <a:sym typeface="Tahoma"/>
              </a:rPr>
              <a:t>Abu Mansur al-Maturidi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32"/>
          <p:cNvSpPr txBox="1"/>
          <p:nvPr/>
        </p:nvSpPr>
        <p:spPr>
          <a:xfrm>
            <a:off x="1066800" y="1355725"/>
            <a:ext cx="7315200" cy="1497012"/>
          </a:xfrm>
          <a:prstGeom prst="rect">
            <a:avLst/>
          </a:prstGeom>
          <a:solidFill>
            <a:schemeClr val="hlink"/>
          </a:solidFill>
          <a:ln cap="rnd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  <a:p>
            <a:pPr indent="0" lvl="0" marL="0" marR="0" rt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bermaksud mereka menerima dan beramal dengan sunnah Rasulullah.</a:t>
            </a:r>
            <a:endParaRPr b="0" i="0" sz="1800" u="none" cap="none" strike="noStrike"/>
          </a:p>
        </p:txBody>
      </p:sp>
      <p:sp>
        <p:nvSpPr>
          <p:cNvPr id="636" name="Google Shape;636;p32"/>
          <p:cNvSpPr txBox="1"/>
          <p:nvPr/>
        </p:nvSpPr>
        <p:spPr>
          <a:xfrm>
            <a:off x="1066800" y="3886200"/>
            <a:ext cx="7315200" cy="2265362"/>
          </a:xfrm>
          <a:prstGeom prst="rect">
            <a:avLst/>
          </a:prstGeom>
          <a:solidFill>
            <a:schemeClr val="hlink"/>
          </a:solidFill>
          <a:ln cap="rnd" cmpd="sng" w="381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bermaksud mereka berkumpul di atas kebenaran dan bersatu untuk berjihad , melaksanakan amar ma’ruf dan nahi mungkar. Menghidupkan sunnah dan menentang bidaah.</a:t>
            </a:r>
            <a:endParaRPr b="0" i="0" sz="1800" u="none" cap="none" strike="noStrike"/>
          </a:p>
        </p:txBody>
      </p:sp>
      <p:sp>
        <p:nvSpPr>
          <p:cNvPr id="637" name="Google Shape;637;p32"/>
          <p:cNvSpPr/>
          <p:nvPr/>
        </p:nvSpPr>
        <p:spPr>
          <a:xfrm>
            <a:off x="762000" y="1143000"/>
            <a:ext cx="2266950" cy="657225"/>
          </a:xfrm>
          <a:prstGeom prst="rect">
            <a:avLst/>
          </a:prstGeom>
          <a:solidFill>
            <a:srgbClr val="33CCFF"/>
          </a:solidFill>
          <a:ln cap="rnd" cmpd="sng" w="12700">
            <a:solidFill>
              <a:srgbClr val="00009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/>
              <a:t>Ahli sunnah  </a:t>
            </a:r>
            <a:endParaRPr b="0" i="0" sz="1800" u="none" cap="none" strike="noStrike"/>
          </a:p>
        </p:txBody>
      </p:sp>
      <p:sp>
        <p:nvSpPr>
          <p:cNvPr id="638" name="Google Shape;638;p32"/>
          <p:cNvSpPr/>
          <p:nvPr/>
        </p:nvSpPr>
        <p:spPr>
          <a:xfrm>
            <a:off x="838200" y="3352800"/>
            <a:ext cx="2143125" cy="657225"/>
          </a:xfrm>
          <a:prstGeom prst="rect">
            <a:avLst/>
          </a:prstGeom>
          <a:solidFill>
            <a:srgbClr val="33CCFF"/>
          </a:solidFill>
          <a:ln cap="rnd" cmpd="sng" w="12700">
            <a:solidFill>
              <a:srgbClr val="00009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/>
              <a:t>Al-Jamaah  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33"/>
          <p:cNvSpPr txBox="1"/>
          <p:nvPr>
            <p:ph type="title"/>
          </p:nvPr>
        </p:nvSpPr>
        <p:spPr>
          <a:xfrm>
            <a:off x="1066800" y="533400"/>
            <a:ext cx="7391400" cy="838200"/>
          </a:xfrm>
          <a:prstGeom prst="rect">
            <a:avLst/>
          </a:prstGeom>
          <a:solidFill>
            <a:schemeClr val="accent1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3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PRINSIP AQIDAH AHLI SUNNAH</a:t>
            </a:r>
            <a:endParaRPr b="0" i="0" sz="1800" u="none" cap="none" strike="noStrike"/>
          </a:p>
        </p:txBody>
      </p:sp>
      <p:sp>
        <p:nvSpPr>
          <p:cNvPr id="644" name="Google Shape;644;p3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Garamond"/>
              <a:buChar char="■"/>
            </a:pPr>
            <a:r>
              <a:rPr b="1" i="0" lang="en-US" sz="32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Berpegang teguh dengan al-Quran.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Garamond"/>
              <a:buChar char="■"/>
            </a:pPr>
            <a:r>
              <a:rPr b="1" i="0" lang="en-US" sz="32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Berpegang dengan prinsip-prinsip Salafu Soleh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Garamond"/>
              <a:buChar char="■"/>
            </a:pPr>
            <a:r>
              <a:rPr b="1" i="0" lang="en-US" sz="32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Apabila terdapat pertelingkahan pandangan , mereka merujuk al-Quran dan Hadith.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Garamond"/>
              <a:buChar char="■"/>
            </a:pPr>
            <a:r>
              <a:rPr b="1" i="0" lang="en-US" sz="32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Mereka tidak mencela dan mengkafirkan orang yang tidak sealiran dengan mereka.</a:t>
            </a:r>
            <a:endParaRPr b="0" i="0" sz="1800" u="none" cap="none" strike="noStrike"/>
          </a:p>
          <a:p>
            <a:pPr indent="-342900" lvl="0" marL="342900" marR="0" rtl="0" algn="just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Garamond"/>
              <a:buChar char="■"/>
            </a:pPr>
            <a:r>
              <a:rPr b="1" i="0" lang="en-US" sz="32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Mereka tidak menghukum kecuali terdapat bukti dan dalil yang sahih dan jelas.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34"/>
          <p:cNvSpPr txBox="1"/>
          <p:nvPr>
            <p:ph type="title"/>
          </p:nvPr>
        </p:nvSpPr>
        <p:spPr>
          <a:xfrm>
            <a:off x="457200" y="655637"/>
            <a:ext cx="8001000" cy="1020762"/>
          </a:xfrm>
          <a:prstGeom prst="rect">
            <a:avLst/>
          </a:prstGeom>
          <a:solidFill>
            <a:srgbClr val="00302F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Garamond"/>
              <a:buNone/>
            </a:pPr>
            <a:r>
              <a:rPr b="1" i="0" lang="en-US" sz="2800" u="none" cap="none" strike="noStrike">
                <a:solidFill>
                  <a:srgbClr val="FFFF00"/>
                </a:solidFill>
                <a:latin typeface="Garamond"/>
                <a:ea typeface="Garamond"/>
                <a:cs typeface="Garamond"/>
                <a:sym typeface="Garamond"/>
              </a:rPr>
              <a:t>PANDANGAN MAZHAB AHLI SUNNAH </a:t>
            </a:r>
            <a:br>
              <a:rPr b="1" i="0" lang="en-US" sz="2800" u="none" cap="none" strike="noStrike">
                <a:solidFill>
                  <a:srgbClr val="FFFF00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b="1" i="0" lang="en-US" sz="2800" u="none" cap="none" strike="noStrike">
                <a:solidFill>
                  <a:srgbClr val="FFFF00"/>
                </a:solidFill>
                <a:latin typeface="Garamond"/>
                <a:ea typeface="Garamond"/>
                <a:cs typeface="Garamond"/>
                <a:sym typeface="Garamond"/>
              </a:rPr>
              <a:t>TERDAPAT BEBERAPA ISU</a:t>
            </a:r>
            <a:endParaRPr b="0" i="0" sz="1800" u="none" cap="none" strike="noStrike"/>
          </a:p>
        </p:txBody>
      </p:sp>
      <p:sp>
        <p:nvSpPr>
          <p:cNvPr id="650" name="Google Shape;650;p34"/>
          <p:cNvSpPr txBox="1"/>
          <p:nvPr>
            <p:ph idx="1" type="body"/>
          </p:nvPr>
        </p:nvSpPr>
        <p:spPr>
          <a:xfrm>
            <a:off x="381000" y="2362200"/>
            <a:ext cx="8382000" cy="3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Tahoma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AL-QURAN BUKAN MAKHLUK</a:t>
            </a:r>
            <a:endParaRPr b="0" i="0" sz="1800" u="none" cap="none" strike="noStrike"/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Tahoma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MELIHAT ALLAH</a:t>
            </a:r>
            <a:endParaRPr b="0" i="0" sz="1800" u="none" cap="none" strike="noStrike"/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Tahoma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PELAKU DOSA BESAR</a:t>
            </a:r>
            <a:endParaRPr b="0" i="0" sz="1800" u="none" cap="none" strike="noStrike"/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Tahoma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IMAN BERTAMBAH DAN BERKURANG</a:t>
            </a:r>
            <a:endParaRPr b="0" i="0" sz="1800" u="none" cap="none" strike="noStrike"/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Tahoma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QADA’ DAN QADAR ALLAH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35"/>
          <p:cNvSpPr txBox="1"/>
          <p:nvPr/>
        </p:nvSpPr>
        <p:spPr>
          <a:xfrm>
            <a:off x="762000" y="1981200"/>
            <a:ext cx="7745412" cy="701675"/>
          </a:xfrm>
          <a:prstGeom prst="rect">
            <a:avLst/>
          </a:prstGeom>
          <a:solidFill>
            <a:srgbClr val="00302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Times New Roman"/>
              <a:buNone/>
            </a:pPr>
            <a:r>
              <a:rPr b="1" i="0" lang="en-US" sz="40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AL-QURAN BUKAN MAKHLUK</a:t>
            </a:r>
            <a:endParaRPr b="0" i="0" sz="1800" u="none" cap="none" strike="noStrike"/>
          </a:p>
        </p:txBody>
      </p:sp>
      <p:pic>
        <p:nvPicPr>
          <p:cNvPr id="656" name="Google Shape;65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0" y="2667000"/>
            <a:ext cx="4438650" cy="3186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chemeClr val="lt1"/>
            </a:gs>
            <a:gs pos="100000">
              <a:schemeClr val="lt1"/>
            </a:gs>
          </a:gsLst>
          <a:lin ang="13500000" scaled="0"/>
        </a:gradFill>
      </p:bgPr>
    </p:bg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36"/>
          <p:cNvSpPr txBox="1"/>
          <p:nvPr>
            <p:ph type="title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  <a:solidFill>
            <a:srgbClr val="FFFF00"/>
          </a:solidFill>
          <a:ln cap="rnd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b="1" i="0" lang="en-US" sz="36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AL QURAN BUKAN MAKHLUK</a:t>
            </a:r>
            <a:endParaRPr b="0" i="0" sz="1800" u="none" cap="none" strike="noStrike"/>
          </a:p>
        </p:txBody>
      </p:sp>
      <p:sp>
        <p:nvSpPr>
          <p:cNvPr id="662" name="Google Shape;662;p36"/>
          <p:cNvSpPr txBox="1"/>
          <p:nvPr>
            <p:ph idx="1" type="body"/>
          </p:nvPr>
        </p:nvSpPr>
        <p:spPr>
          <a:xfrm>
            <a:off x="457200" y="2438400"/>
            <a:ext cx="8229600" cy="25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880"/>
              <a:buFont typeface="Arial"/>
              <a:buChar char="●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Ahli sunnah yakin al-Quran adalah kalam Allah yang bersifat Qadim ( sedia ada )</a:t>
            </a:r>
            <a:endParaRPr b="0" i="0" sz="1800" u="none" cap="none" strike="noStrike"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880"/>
              <a:buFont typeface="Arial"/>
              <a:buChar char="●"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Al-Quran bukan makhluk iaitu bukan baharu.</a:t>
            </a:r>
            <a:endParaRPr b="0" i="0" sz="1800" u="none" cap="none" strike="noStrike"/>
          </a:p>
        </p:txBody>
      </p:sp>
      <p:pic>
        <p:nvPicPr>
          <p:cNvPr id="663" name="Google Shape;66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8400" y="4479925"/>
            <a:ext cx="3276600" cy="1995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43600" y="4495800"/>
            <a:ext cx="2667000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lass Layers">
  <a:themeElements>
    <a:clrScheme name="Glass Layers 1">
      <a:dk1>
        <a:srgbClr val="FFFFFF"/>
      </a:dk1>
      <a:lt1>
        <a:srgbClr val="008000"/>
      </a:lt1>
      <a:dk2>
        <a:srgbClr val="FFFFB7"/>
      </a:dk2>
      <a:lt2>
        <a:srgbClr val="006600"/>
      </a:lt2>
      <a:accent1>
        <a:srgbClr val="99CC00"/>
      </a:accent1>
      <a:accent2>
        <a:srgbClr val="00CC00"/>
      </a:accent2>
      <a:accent3>
        <a:srgbClr val="008000"/>
      </a:accent3>
      <a:accent4>
        <a:srgbClr val="99CC00"/>
      </a:accent4>
      <a:accent5>
        <a:srgbClr val="00CC00"/>
      </a:accent5>
      <a:accent6>
        <a:srgbClr val="008000"/>
      </a:accent6>
      <a:hlink>
        <a:srgbClr val="99FF66"/>
      </a:hlink>
      <a:folHlink>
        <a:srgbClr val="FFFF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Fading Grid">
  <a:themeElements>
    <a:clrScheme name="Fading Grid 1">
      <a:dk1>
        <a:srgbClr val="EAEAEA"/>
      </a:dk1>
      <a:lt1>
        <a:srgbClr val="666699"/>
      </a:lt1>
      <a:dk2>
        <a:srgbClr val="CCECFF"/>
      </a:dk2>
      <a:lt2>
        <a:srgbClr val="6B6B99"/>
      </a:lt2>
      <a:accent1>
        <a:srgbClr val="00CC66"/>
      </a:accent1>
      <a:accent2>
        <a:srgbClr val="54547A"/>
      </a:accent2>
      <a:accent3>
        <a:srgbClr val="666699"/>
      </a:accent3>
      <a:accent4>
        <a:srgbClr val="00CC66"/>
      </a:accent4>
      <a:accent5>
        <a:srgbClr val="54547A"/>
      </a:accent5>
      <a:accent6>
        <a:srgbClr val="666699"/>
      </a:accent6>
      <a:hlink>
        <a:srgbClr val="65B2FF"/>
      </a:hlink>
      <a:folHlink>
        <a:srgbClr val="99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cean">
  <a:themeElements>
    <a:clrScheme name="Ocean 1">
      <a:dk1>
        <a:srgbClr val="FFFFFF"/>
      </a:dk1>
      <a:lt1>
        <a:srgbClr val="000099"/>
      </a:lt1>
      <a:dk2>
        <a:srgbClr val="FFFFFF"/>
      </a:dk2>
      <a:lt2>
        <a:srgbClr val="010199"/>
      </a:lt2>
      <a:accent1>
        <a:srgbClr val="33CCCC"/>
      </a:accent1>
      <a:accent2>
        <a:srgbClr val="00C600"/>
      </a:accent2>
      <a:accent3>
        <a:srgbClr val="000099"/>
      </a:accent3>
      <a:accent4>
        <a:srgbClr val="33CCCC"/>
      </a:accent4>
      <a:accent5>
        <a:srgbClr val="00C600"/>
      </a:accent5>
      <a:accent6>
        <a:srgbClr val="000099"/>
      </a:accent6>
      <a:hlink>
        <a:srgbClr val="FFCC00"/>
      </a:hlink>
      <a:folHlink>
        <a:srgbClr val="66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Ripple">
  <a:themeElements>
    <a:clrScheme name="Ripple 1">
      <a:dk1>
        <a:srgbClr val="FFFFFF"/>
      </a:dk1>
      <a:lt1>
        <a:srgbClr val="0068AE"/>
      </a:lt1>
      <a:dk2>
        <a:srgbClr val="CCECFF"/>
      </a:dk2>
      <a:lt2>
        <a:srgbClr val="008AE8"/>
      </a:lt2>
      <a:accent1>
        <a:srgbClr val="009999"/>
      </a:accent1>
      <a:accent2>
        <a:srgbClr val="0088E4"/>
      </a:accent2>
      <a:accent3>
        <a:srgbClr val="0068AE"/>
      </a:accent3>
      <a:accent4>
        <a:srgbClr val="009999"/>
      </a:accent4>
      <a:accent5>
        <a:srgbClr val="0088E4"/>
      </a:accent5>
      <a:accent6>
        <a:srgbClr val="0068AE"/>
      </a:accent6>
      <a:hlink>
        <a:srgbClr val="99FF99"/>
      </a:hlink>
      <a:folHlink>
        <a:srgbClr val="AFE1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untain Top">
  <a:themeElements>
    <a:clrScheme name="Mountain Top 1">
      <a:dk1>
        <a:srgbClr val="FFFFFF"/>
      </a:dk1>
      <a:lt1>
        <a:srgbClr val="003399"/>
      </a:lt1>
      <a:dk2>
        <a:srgbClr val="E3E3FF"/>
      </a:dk2>
      <a:lt2>
        <a:srgbClr val="463416"/>
      </a:lt2>
      <a:accent1>
        <a:srgbClr val="3399FF"/>
      </a:accent1>
      <a:accent2>
        <a:srgbClr val="33CCCC"/>
      </a:accent2>
      <a:accent3>
        <a:srgbClr val="003399"/>
      </a:accent3>
      <a:accent4>
        <a:srgbClr val="3399FF"/>
      </a:accent4>
      <a:accent5>
        <a:srgbClr val="33CCCC"/>
      </a:accent5>
      <a:accent6>
        <a:srgbClr val="003399"/>
      </a:accent6>
      <a:hlink>
        <a:srgbClr val="00FFCC"/>
      </a:hlink>
      <a:folHlink>
        <a:srgbClr val="808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eamwork">
  <a:themeElements>
    <a:clrScheme name="Teamwork 1">
      <a:dk1>
        <a:srgbClr val="FFFFFF"/>
      </a:dk1>
      <a:lt1>
        <a:srgbClr val="006666"/>
      </a:lt1>
      <a:dk2>
        <a:srgbClr val="B9EFEE"/>
      </a:dk2>
      <a:lt2>
        <a:srgbClr val="006E6B"/>
      </a:lt2>
      <a:accent1>
        <a:srgbClr val="33CCCC"/>
      </a:accent1>
      <a:accent2>
        <a:srgbClr val="6AB475"/>
      </a:accent2>
      <a:accent3>
        <a:srgbClr val="006666"/>
      </a:accent3>
      <a:accent4>
        <a:srgbClr val="33CCCC"/>
      </a:accent4>
      <a:accent5>
        <a:srgbClr val="6AB475"/>
      </a:accent5>
      <a:accent6>
        <a:srgbClr val="006666"/>
      </a:accent6>
      <a:hlink>
        <a:srgbClr val="00FF99"/>
      </a:hlink>
      <a:folHlink>
        <a:srgbClr val="CCFF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Curtain Call">
  <a:themeElements>
    <a:clrScheme name="Curtain Call 1">
      <a:dk1>
        <a:srgbClr val="FFFFFF"/>
      </a:dk1>
      <a:lt1>
        <a:srgbClr val="800000"/>
      </a:lt1>
      <a:dk2>
        <a:srgbClr val="FFFFCC"/>
      </a:dk2>
      <a:lt2>
        <a:srgbClr val="602000"/>
      </a:lt2>
      <a:accent1>
        <a:srgbClr val="FF3300"/>
      </a:accent1>
      <a:accent2>
        <a:srgbClr val="000000"/>
      </a:accent2>
      <a:accent3>
        <a:srgbClr val="800000"/>
      </a:accent3>
      <a:accent4>
        <a:srgbClr val="FF3300"/>
      </a:accent4>
      <a:accent5>
        <a:srgbClr val="000000"/>
      </a:accent5>
      <a:accent6>
        <a:srgbClr val="800000"/>
      </a:accent6>
      <a:hlink>
        <a:srgbClr val="EBF25A"/>
      </a:hlink>
      <a:folHlink>
        <a:srgbClr val="F2AA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Beam">
  <a:themeElements>
    <a:clrScheme name="Beam 1">
      <a:dk1>
        <a:srgbClr val="FFFFFF"/>
      </a:dk1>
      <a:lt1>
        <a:srgbClr val="000099"/>
      </a:lt1>
      <a:dk2>
        <a:srgbClr val="FFFFFF"/>
      </a:dk2>
      <a:lt2>
        <a:srgbClr val="000080"/>
      </a:lt2>
      <a:accent1>
        <a:srgbClr val="3366FF"/>
      </a:accent1>
      <a:accent2>
        <a:srgbClr val="7B46D0"/>
      </a:accent2>
      <a:accent3>
        <a:srgbClr val="000099"/>
      </a:accent3>
      <a:accent4>
        <a:srgbClr val="3366FF"/>
      </a:accent4>
      <a:accent5>
        <a:srgbClr val="7B46D0"/>
      </a:accent5>
      <a:accent6>
        <a:srgbClr val="000099"/>
      </a:accent6>
      <a:hlink>
        <a:srgbClr val="86D1EC"/>
      </a:hlink>
      <a:folHlink>
        <a:srgbClr val="45C9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Fireworks">
  <a:themeElements>
    <a:clrScheme name="Fireworks 1">
      <a:dk1>
        <a:srgbClr val="FFCC00"/>
      </a:dk1>
      <a:lt1>
        <a:srgbClr val="000000"/>
      </a:lt1>
      <a:dk2>
        <a:srgbClr val="FFFFFF"/>
      </a:dk2>
      <a:lt2>
        <a:srgbClr val="AF273E"/>
      </a:lt2>
      <a:accent1>
        <a:srgbClr val="FF8B17"/>
      </a:accent1>
      <a:accent2>
        <a:srgbClr val="FFE103"/>
      </a:accent2>
      <a:accent3>
        <a:srgbClr val="000000"/>
      </a:accent3>
      <a:accent4>
        <a:srgbClr val="FF8B17"/>
      </a:accent4>
      <a:accent5>
        <a:srgbClr val="FFE103"/>
      </a:accent5>
      <a:accent6>
        <a:srgbClr val="000000"/>
      </a:accent6>
      <a:hlink>
        <a:srgbClr val="FF3399"/>
      </a:hlink>
      <a:folHlink>
        <a:srgbClr val="FE1F0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Stream">
  <a:themeElements>
    <a:clrScheme name="Stream 1">
      <a:dk1>
        <a:srgbClr val="FFFFFF"/>
      </a:dk1>
      <a:lt1>
        <a:srgbClr val="003399"/>
      </a:lt1>
      <a:dk2>
        <a:srgbClr val="E5E5FF"/>
      </a:dk2>
      <a:lt2>
        <a:srgbClr val="000514"/>
      </a:lt2>
      <a:accent1>
        <a:srgbClr val="0099CC"/>
      </a:accent1>
      <a:accent2>
        <a:srgbClr val="A886E0"/>
      </a:accent2>
      <a:accent3>
        <a:srgbClr val="003399"/>
      </a:accent3>
      <a:accent4>
        <a:srgbClr val="0099CC"/>
      </a:accent4>
      <a:accent5>
        <a:srgbClr val="A886E0"/>
      </a:accent5>
      <a:accent6>
        <a:srgbClr val="003399"/>
      </a:accent6>
      <a:hlink>
        <a:srgbClr val="FFCC00"/>
      </a:hlink>
      <a:folHlink>
        <a:srgbClr val="FFFF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FFEF66"/>
      </a:accent4>
      <a:accent5>
        <a:srgbClr val="000000"/>
      </a:accent5>
      <a:accent6>
        <a:srgbClr val="FFFFFF"/>
      </a:accent6>
      <a:hlink>
        <a:srgbClr val="00B200"/>
      </a:hlink>
      <a:folHlink>
        <a:srgbClr val="703D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